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slide4.xml" ContentType="application/vnd.openxmlformats-officedocument.presentationml.slide+xml"/>
  <Override PartName="/ppt/media/image1.jpeg" ContentType="image/jpeg"/>
  <Override PartName="/ppt/media/image8.png" ContentType="image/png"/>
  <Override PartName="/ppt/media/image2.jpeg" ContentType="image/jpeg"/>
  <Override PartName="/ppt/media/image5.png" ContentType="image/png"/>
  <Override PartName="/ppt/media/image3.jpeg" ContentType="image/jpeg"/>
  <Override PartName="/ppt/media/image4.png" ContentType="image/png"/>
  <Override PartName="/ppt/media/image6.png" ContentType="image/png"/>
  <Override PartName="/ppt/media/image7.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27" name="PlaceHolder 2"/>
          <p:cNvSpPr>
            <a:spLocks noGrp="1"/>
          </p:cNvSpPr>
          <p:nvPr>
            <p:ph type="body"/>
          </p:nvPr>
        </p:nvSpPr>
        <p:spPr>
          <a:xfrm>
            <a:off x="457200" y="1600200"/>
            <a:ext cx="403812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8" name="PlaceHolder 3"/>
          <p:cNvSpPr>
            <a:spLocks noGrp="1"/>
          </p:cNvSpPr>
          <p:nvPr>
            <p:ph type="body"/>
          </p:nvPr>
        </p:nvSpPr>
        <p:spPr>
          <a:xfrm>
            <a:off x="457200" y="3964320"/>
            <a:ext cx="403812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30" name="PlaceHolder 2"/>
          <p:cNvSpPr>
            <a:spLocks noGrp="1"/>
          </p:cNvSpPr>
          <p:nvPr>
            <p:ph type="body"/>
          </p:nvPr>
        </p:nvSpPr>
        <p:spPr>
          <a:xfrm>
            <a:off x="457200" y="1600200"/>
            <a:ext cx="197028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1" name="PlaceHolder 3"/>
          <p:cNvSpPr>
            <a:spLocks noGrp="1"/>
          </p:cNvSpPr>
          <p:nvPr>
            <p:ph type="body"/>
          </p:nvPr>
        </p:nvSpPr>
        <p:spPr>
          <a:xfrm>
            <a:off x="2526480" y="1600200"/>
            <a:ext cx="197028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2" name="PlaceHolder 4"/>
          <p:cNvSpPr>
            <a:spLocks noGrp="1"/>
          </p:cNvSpPr>
          <p:nvPr>
            <p:ph type="body"/>
          </p:nvPr>
        </p:nvSpPr>
        <p:spPr>
          <a:xfrm>
            <a:off x="457200" y="3964320"/>
            <a:ext cx="197028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3" name="PlaceHolder 5"/>
          <p:cNvSpPr>
            <a:spLocks noGrp="1"/>
          </p:cNvSpPr>
          <p:nvPr>
            <p:ph type="body"/>
          </p:nvPr>
        </p:nvSpPr>
        <p:spPr>
          <a:xfrm>
            <a:off x="2526480" y="3964320"/>
            <a:ext cx="197028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35" name="PlaceHolder 2"/>
          <p:cNvSpPr>
            <a:spLocks noGrp="1"/>
          </p:cNvSpPr>
          <p:nvPr>
            <p:ph type="body"/>
          </p:nvPr>
        </p:nvSpPr>
        <p:spPr>
          <a:xfrm>
            <a:off x="457200" y="1600200"/>
            <a:ext cx="129996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6" name="PlaceHolder 3"/>
          <p:cNvSpPr>
            <a:spLocks noGrp="1"/>
          </p:cNvSpPr>
          <p:nvPr>
            <p:ph type="body"/>
          </p:nvPr>
        </p:nvSpPr>
        <p:spPr>
          <a:xfrm>
            <a:off x="1822680" y="1600200"/>
            <a:ext cx="129996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7" name="PlaceHolder 4"/>
          <p:cNvSpPr>
            <a:spLocks noGrp="1"/>
          </p:cNvSpPr>
          <p:nvPr>
            <p:ph type="body"/>
          </p:nvPr>
        </p:nvSpPr>
        <p:spPr>
          <a:xfrm>
            <a:off x="3187800" y="1600200"/>
            <a:ext cx="129996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8" name="PlaceHolder 5"/>
          <p:cNvSpPr>
            <a:spLocks noGrp="1"/>
          </p:cNvSpPr>
          <p:nvPr>
            <p:ph type="body"/>
          </p:nvPr>
        </p:nvSpPr>
        <p:spPr>
          <a:xfrm>
            <a:off x="457200" y="3964320"/>
            <a:ext cx="129996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9" name="PlaceHolder 6"/>
          <p:cNvSpPr>
            <a:spLocks noGrp="1"/>
          </p:cNvSpPr>
          <p:nvPr>
            <p:ph type="body"/>
          </p:nvPr>
        </p:nvSpPr>
        <p:spPr>
          <a:xfrm>
            <a:off x="1822680" y="3964320"/>
            <a:ext cx="129996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40" name="PlaceHolder 7"/>
          <p:cNvSpPr>
            <a:spLocks noGrp="1"/>
          </p:cNvSpPr>
          <p:nvPr>
            <p:ph type="body"/>
          </p:nvPr>
        </p:nvSpPr>
        <p:spPr>
          <a:xfrm>
            <a:off x="3187800" y="3964320"/>
            <a:ext cx="129996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48" name="PlaceHolder 2"/>
          <p:cNvSpPr>
            <a:spLocks noGrp="1"/>
          </p:cNvSpPr>
          <p:nvPr>
            <p:ph type="subTitle"/>
          </p:nvPr>
        </p:nvSpPr>
        <p:spPr>
          <a:xfrm>
            <a:off x="457200" y="1600200"/>
            <a:ext cx="4038120" cy="45255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50" name="PlaceHolder 2"/>
          <p:cNvSpPr>
            <a:spLocks noGrp="1"/>
          </p:cNvSpPr>
          <p:nvPr>
            <p:ph type="body"/>
          </p:nvPr>
        </p:nvSpPr>
        <p:spPr>
          <a:xfrm>
            <a:off x="457200" y="1600200"/>
            <a:ext cx="403812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52" name="PlaceHolder 2"/>
          <p:cNvSpPr>
            <a:spLocks noGrp="1"/>
          </p:cNvSpPr>
          <p:nvPr>
            <p:ph type="body"/>
          </p:nvPr>
        </p:nvSpPr>
        <p:spPr>
          <a:xfrm>
            <a:off x="457200" y="1600200"/>
            <a:ext cx="197028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53" name="PlaceHolder 3"/>
          <p:cNvSpPr>
            <a:spLocks noGrp="1"/>
          </p:cNvSpPr>
          <p:nvPr>
            <p:ph type="body"/>
          </p:nvPr>
        </p:nvSpPr>
        <p:spPr>
          <a:xfrm>
            <a:off x="2526480" y="1600200"/>
            <a:ext cx="197028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57" name="PlaceHolder 2"/>
          <p:cNvSpPr>
            <a:spLocks noGrp="1"/>
          </p:cNvSpPr>
          <p:nvPr>
            <p:ph type="body"/>
          </p:nvPr>
        </p:nvSpPr>
        <p:spPr>
          <a:xfrm>
            <a:off x="457200" y="1600200"/>
            <a:ext cx="197028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58" name="PlaceHolder 3"/>
          <p:cNvSpPr>
            <a:spLocks noGrp="1"/>
          </p:cNvSpPr>
          <p:nvPr>
            <p:ph type="body"/>
          </p:nvPr>
        </p:nvSpPr>
        <p:spPr>
          <a:xfrm>
            <a:off x="2526480" y="1600200"/>
            <a:ext cx="197028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59" name="PlaceHolder 4"/>
          <p:cNvSpPr>
            <a:spLocks noGrp="1"/>
          </p:cNvSpPr>
          <p:nvPr>
            <p:ph type="body"/>
          </p:nvPr>
        </p:nvSpPr>
        <p:spPr>
          <a:xfrm>
            <a:off x="457200" y="3964320"/>
            <a:ext cx="197028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6" name="PlaceHolder 2"/>
          <p:cNvSpPr>
            <a:spLocks noGrp="1"/>
          </p:cNvSpPr>
          <p:nvPr>
            <p:ph type="subTitle"/>
          </p:nvPr>
        </p:nvSpPr>
        <p:spPr>
          <a:xfrm>
            <a:off x="457200" y="1600200"/>
            <a:ext cx="4038120" cy="45255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61" name="PlaceHolder 2"/>
          <p:cNvSpPr>
            <a:spLocks noGrp="1"/>
          </p:cNvSpPr>
          <p:nvPr>
            <p:ph type="body"/>
          </p:nvPr>
        </p:nvSpPr>
        <p:spPr>
          <a:xfrm>
            <a:off x="457200" y="1600200"/>
            <a:ext cx="197028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2" name="PlaceHolder 3"/>
          <p:cNvSpPr>
            <a:spLocks noGrp="1"/>
          </p:cNvSpPr>
          <p:nvPr>
            <p:ph type="body"/>
          </p:nvPr>
        </p:nvSpPr>
        <p:spPr>
          <a:xfrm>
            <a:off x="2526480" y="1600200"/>
            <a:ext cx="197028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3" name="PlaceHolder 4"/>
          <p:cNvSpPr>
            <a:spLocks noGrp="1"/>
          </p:cNvSpPr>
          <p:nvPr>
            <p:ph type="body"/>
          </p:nvPr>
        </p:nvSpPr>
        <p:spPr>
          <a:xfrm>
            <a:off x="2526480" y="3964320"/>
            <a:ext cx="197028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65" name="PlaceHolder 2"/>
          <p:cNvSpPr>
            <a:spLocks noGrp="1"/>
          </p:cNvSpPr>
          <p:nvPr>
            <p:ph type="body"/>
          </p:nvPr>
        </p:nvSpPr>
        <p:spPr>
          <a:xfrm>
            <a:off x="457200" y="1600200"/>
            <a:ext cx="197028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6" name="PlaceHolder 3"/>
          <p:cNvSpPr>
            <a:spLocks noGrp="1"/>
          </p:cNvSpPr>
          <p:nvPr>
            <p:ph type="body"/>
          </p:nvPr>
        </p:nvSpPr>
        <p:spPr>
          <a:xfrm>
            <a:off x="2526480" y="1600200"/>
            <a:ext cx="197028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7" name="PlaceHolder 4"/>
          <p:cNvSpPr>
            <a:spLocks noGrp="1"/>
          </p:cNvSpPr>
          <p:nvPr>
            <p:ph type="body"/>
          </p:nvPr>
        </p:nvSpPr>
        <p:spPr>
          <a:xfrm>
            <a:off x="457200" y="3964320"/>
            <a:ext cx="403812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69" name="PlaceHolder 2"/>
          <p:cNvSpPr>
            <a:spLocks noGrp="1"/>
          </p:cNvSpPr>
          <p:nvPr>
            <p:ph type="body"/>
          </p:nvPr>
        </p:nvSpPr>
        <p:spPr>
          <a:xfrm>
            <a:off x="457200" y="1600200"/>
            <a:ext cx="403812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0" name="PlaceHolder 3"/>
          <p:cNvSpPr>
            <a:spLocks noGrp="1"/>
          </p:cNvSpPr>
          <p:nvPr>
            <p:ph type="body"/>
          </p:nvPr>
        </p:nvSpPr>
        <p:spPr>
          <a:xfrm>
            <a:off x="457200" y="3964320"/>
            <a:ext cx="403812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72" name="PlaceHolder 2"/>
          <p:cNvSpPr>
            <a:spLocks noGrp="1"/>
          </p:cNvSpPr>
          <p:nvPr>
            <p:ph type="body"/>
          </p:nvPr>
        </p:nvSpPr>
        <p:spPr>
          <a:xfrm>
            <a:off x="457200" y="1600200"/>
            <a:ext cx="197028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3" name="PlaceHolder 3"/>
          <p:cNvSpPr>
            <a:spLocks noGrp="1"/>
          </p:cNvSpPr>
          <p:nvPr>
            <p:ph type="body"/>
          </p:nvPr>
        </p:nvSpPr>
        <p:spPr>
          <a:xfrm>
            <a:off x="2526480" y="1600200"/>
            <a:ext cx="197028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4" name="PlaceHolder 4"/>
          <p:cNvSpPr>
            <a:spLocks noGrp="1"/>
          </p:cNvSpPr>
          <p:nvPr>
            <p:ph type="body"/>
          </p:nvPr>
        </p:nvSpPr>
        <p:spPr>
          <a:xfrm>
            <a:off x="457200" y="3964320"/>
            <a:ext cx="197028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5" name="PlaceHolder 5"/>
          <p:cNvSpPr>
            <a:spLocks noGrp="1"/>
          </p:cNvSpPr>
          <p:nvPr>
            <p:ph type="body"/>
          </p:nvPr>
        </p:nvSpPr>
        <p:spPr>
          <a:xfrm>
            <a:off x="2526480" y="3964320"/>
            <a:ext cx="197028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77" name="PlaceHolder 2"/>
          <p:cNvSpPr>
            <a:spLocks noGrp="1"/>
          </p:cNvSpPr>
          <p:nvPr>
            <p:ph type="body"/>
          </p:nvPr>
        </p:nvSpPr>
        <p:spPr>
          <a:xfrm>
            <a:off x="457200" y="1600200"/>
            <a:ext cx="129996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8" name="PlaceHolder 3"/>
          <p:cNvSpPr>
            <a:spLocks noGrp="1"/>
          </p:cNvSpPr>
          <p:nvPr>
            <p:ph type="body"/>
          </p:nvPr>
        </p:nvSpPr>
        <p:spPr>
          <a:xfrm>
            <a:off x="1822680" y="1600200"/>
            <a:ext cx="129996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9" name="PlaceHolder 4"/>
          <p:cNvSpPr>
            <a:spLocks noGrp="1"/>
          </p:cNvSpPr>
          <p:nvPr>
            <p:ph type="body"/>
          </p:nvPr>
        </p:nvSpPr>
        <p:spPr>
          <a:xfrm>
            <a:off x="3187800" y="1600200"/>
            <a:ext cx="129996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80" name="PlaceHolder 5"/>
          <p:cNvSpPr>
            <a:spLocks noGrp="1"/>
          </p:cNvSpPr>
          <p:nvPr>
            <p:ph type="body"/>
          </p:nvPr>
        </p:nvSpPr>
        <p:spPr>
          <a:xfrm>
            <a:off x="457200" y="3964320"/>
            <a:ext cx="129996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81" name="PlaceHolder 6"/>
          <p:cNvSpPr>
            <a:spLocks noGrp="1"/>
          </p:cNvSpPr>
          <p:nvPr>
            <p:ph type="body"/>
          </p:nvPr>
        </p:nvSpPr>
        <p:spPr>
          <a:xfrm>
            <a:off x="1822680" y="3964320"/>
            <a:ext cx="129996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82" name="PlaceHolder 7"/>
          <p:cNvSpPr>
            <a:spLocks noGrp="1"/>
          </p:cNvSpPr>
          <p:nvPr>
            <p:ph type="body"/>
          </p:nvPr>
        </p:nvSpPr>
        <p:spPr>
          <a:xfrm>
            <a:off x="3187800" y="3964320"/>
            <a:ext cx="129996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8" name="PlaceHolder 2"/>
          <p:cNvSpPr>
            <a:spLocks noGrp="1"/>
          </p:cNvSpPr>
          <p:nvPr>
            <p:ph type="body"/>
          </p:nvPr>
        </p:nvSpPr>
        <p:spPr>
          <a:xfrm>
            <a:off x="457200" y="1600200"/>
            <a:ext cx="403812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0" name="PlaceHolder 2"/>
          <p:cNvSpPr>
            <a:spLocks noGrp="1"/>
          </p:cNvSpPr>
          <p:nvPr>
            <p:ph type="body"/>
          </p:nvPr>
        </p:nvSpPr>
        <p:spPr>
          <a:xfrm>
            <a:off x="457200" y="1600200"/>
            <a:ext cx="197028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1" name="PlaceHolder 3"/>
          <p:cNvSpPr>
            <a:spLocks noGrp="1"/>
          </p:cNvSpPr>
          <p:nvPr>
            <p:ph type="body"/>
          </p:nvPr>
        </p:nvSpPr>
        <p:spPr>
          <a:xfrm>
            <a:off x="2526480" y="1600200"/>
            <a:ext cx="197028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5" name="PlaceHolder 2"/>
          <p:cNvSpPr>
            <a:spLocks noGrp="1"/>
          </p:cNvSpPr>
          <p:nvPr>
            <p:ph type="body"/>
          </p:nvPr>
        </p:nvSpPr>
        <p:spPr>
          <a:xfrm>
            <a:off x="457200" y="1600200"/>
            <a:ext cx="197028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6" name="PlaceHolder 3"/>
          <p:cNvSpPr>
            <a:spLocks noGrp="1"/>
          </p:cNvSpPr>
          <p:nvPr>
            <p:ph type="body"/>
          </p:nvPr>
        </p:nvSpPr>
        <p:spPr>
          <a:xfrm>
            <a:off x="2526480" y="1600200"/>
            <a:ext cx="197028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7" name="PlaceHolder 4"/>
          <p:cNvSpPr>
            <a:spLocks noGrp="1"/>
          </p:cNvSpPr>
          <p:nvPr>
            <p:ph type="body"/>
          </p:nvPr>
        </p:nvSpPr>
        <p:spPr>
          <a:xfrm>
            <a:off x="457200" y="3964320"/>
            <a:ext cx="197028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9" name="PlaceHolder 2"/>
          <p:cNvSpPr>
            <a:spLocks noGrp="1"/>
          </p:cNvSpPr>
          <p:nvPr>
            <p:ph type="body"/>
          </p:nvPr>
        </p:nvSpPr>
        <p:spPr>
          <a:xfrm>
            <a:off x="457200" y="1600200"/>
            <a:ext cx="197028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0" name="PlaceHolder 3"/>
          <p:cNvSpPr>
            <a:spLocks noGrp="1"/>
          </p:cNvSpPr>
          <p:nvPr>
            <p:ph type="body"/>
          </p:nvPr>
        </p:nvSpPr>
        <p:spPr>
          <a:xfrm>
            <a:off x="2526480" y="1600200"/>
            <a:ext cx="197028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1" name="PlaceHolder 4"/>
          <p:cNvSpPr>
            <a:spLocks noGrp="1"/>
          </p:cNvSpPr>
          <p:nvPr>
            <p:ph type="body"/>
          </p:nvPr>
        </p:nvSpPr>
        <p:spPr>
          <a:xfrm>
            <a:off x="2526480" y="3964320"/>
            <a:ext cx="197028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23" name="PlaceHolder 2"/>
          <p:cNvSpPr>
            <a:spLocks noGrp="1"/>
          </p:cNvSpPr>
          <p:nvPr>
            <p:ph type="body"/>
          </p:nvPr>
        </p:nvSpPr>
        <p:spPr>
          <a:xfrm>
            <a:off x="457200" y="1600200"/>
            <a:ext cx="197028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4" name="PlaceHolder 3"/>
          <p:cNvSpPr>
            <a:spLocks noGrp="1"/>
          </p:cNvSpPr>
          <p:nvPr>
            <p:ph type="body"/>
          </p:nvPr>
        </p:nvSpPr>
        <p:spPr>
          <a:xfrm>
            <a:off x="2526480" y="1600200"/>
            <a:ext cx="197028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5" name="PlaceHolder 4"/>
          <p:cNvSpPr>
            <a:spLocks noGrp="1"/>
          </p:cNvSpPr>
          <p:nvPr>
            <p:ph type="body"/>
          </p:nvPr>
        </p:nvSpPr>
        <p:spPr>
          <a:xfrm>
            <a:off x="457200" y="3964320"/>
            <a:ext cx="403812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en-US" sz="4400" spc="-1" strike="noStrike">
                <a:solidFill>
                  <a:srgbClr val="000000"/>
                </a:solidFill>
                <a:latin typeface="Calibri"/>
              </a:rPr>
              <a:t>Click to edit Master title style</a:t>
            </a:r>
            <a:endParaRPr b="0" lang="en-US" sz="4400" spc="-1" strike="noStrike">
              <a:solidFill>
                <a:srgbClr val="000000"/>
              </a:solid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fld id="{788337F8-3F13-4B09-B101-51A5484B4784}" type="datetime">
              <a:rPr b="0" lang="en-GB" sz="1200" spc="-1" strike="noStrike">
                <a:solidFill>
                  <a:srgbClr val="8b8b8b"/>
                </a:solidFill>
                <a:latin typeface="Calibri"/>
              </a:rPr>
              <a:t>17/03/19</a:t>
            </a:fld>
            <a:endParaRPr b="0" lang="en-GB" sz="1200" spc="-1" strike="noStrike">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b="0" lang="en-GB" sz="2400" spc="-1" strike="noStrike">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08A49E47-0076-4CD5-9B02-FAAB23B3A7DF}" type="slidenum">
              <a:rPr b="0" lang="en-GB" sz="1200" spc="-1" strike="noStrike">
                <a:solidFill>
                  <a:srgbClr val="8b8b8b"/>
                </a:solidFill>
                <a:latin typeface="Calibri"/>
              </a:rPr>
              <a:t>&lt;number&gt;</a:t>
            </a:fld>
            <a:endParaRPr b="0" lang="en-GB" sz="12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en-US" sz="4400" spc="-1" strike="noStrike">
                <a:solidFill>
                  <a:srgbClr val="000000"/>
                </a:solidFill>
                <a:latin typeface="Calibri"/>
              </a:rPr>
              <a:t>Click to edit Master title style</a:t>
            </a:r>
            <a:endParaRPr b="0" lang="en-US" sz="4400" spc="-1" strike="noStrike">
              <a:solidFill>
                <a:srgbClr val="000000"/>
              </a:solidFill>
              <a:latin typeface="Calibri"/>
            </a:endParaRPr>
          </a:p>
        </p:txBody>
      </p:sp>
      <p:sp>
        <p:nvSpPr>
          <p:cNvPr id="42" name="PlaceHolder 2"/>
          <p:cNvSpPr>
            <a:spLocks noGrp="1"/>
          </p:cNvSpPr>
          <p:nvPr>
            <p:ph type="body"/>
          </p:nvPr>
        </p:nvSpPr>
        <p:spPr>
          <a:xfrm>
            <a:off x="457200" y="1600200"/>
            <a:ext cx="4038120" cy="4525560"/>
          </a:xfrm>
          <a:prstGeom prst="rect">
            <a:avLst/>
          </a:prstGeom>
        </p:spPr>
        <p:txBody>
          <a:bodyPr/>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Click to edit Master text styles</a:t>
            </a:r>
            <a:endParaRPr b="0" lang="en-US" sz="28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en-US" sz="2400" spc="-1" strike="noStrike">
                <a:solidFill>
                  <a:srgbClr val="000000"/>
                </a:solidFill>
                <a:latin typeface="Calibri"/>
              </a:rPr>
              <a:t>Second level</a:t>
            </a:r>
            <a:endParaRPr b="0" lang="en-US" sz="2400" spc="-1" strike="noStrike">
              <a:solidFill>
                <a:srgbClr val="000000"/>
              </a:solidFill>
              <a:latin typeface="Calibri"/>
            </a:endParaRPr>
          </a:p>
          <a:p>
            <a:pPr lvl="2" marL="1143000" indent="-228240">
              <a:lnSpc>
                <a:spcPct val="100000"/>
              </a:lnSpc>
              <a:spcBef>
                <a:spcPts val="400"/>
              </a:spcBef>
              <a:buClr>
                <a:srgbClr val="000000"/>
              </a:buClr>
              <a:buFont typeface="Arial"/>
              <a:buChar char="•"/>
            </a:pPr>
            <a:r>
              <a:rPr b="0" lang="en-US" sz="2000" spc="-1" strike="noStrike">
                <a:solidFill>
                  <a:srgbClr val="000000"/>
                </a:solidFill>
                <a:latin typeface="Calibri"/>
              </a:rPr>
              <a:t>Third level</a:t>
            </a:r>
            <a:endParaRPr b="0" lang="en-US" sz="2000" spc="-1" strike="noStrike">
              <a:solidFill>
                <a:srgbClr val="000000"/>
              </a:solidFill>
              <a:latin typeface="Calibri"/>
            </a:endParaRPr>
          </a:p>
          <a:p>
            <a:pPr lvl="3" marL="1600200" indent="-228240">
              <a:lnSpc>
                <a:spcPct val="100000"/>
              </a:lnSpc>
              <a:spcBef>
                <a:spcPts val="360"/>
              </a:spcBef>
              <a:buClr>
                <a:srgbClr val="000000"/>
              </a:buClr>
              <a:buFont typeface="Arial"/>
              <a:buChar char="–"/>
            </a:pPr>
            <a:r>
              <a:rPr b="0" lang="en-US" sz="1800" spc="-1" strike="noStrike">
                <a:solidFill>
                  <a:srgbClr val="000000"/>
                </a:solidFill>
                <a:latin typeface="Calibri"/>
              </a:rPr>
              <a:t>Fourth level</a:t>
            </a:r>
            <a:endParaRPr b="0" lang="en-US" sz="1800" spc="-1" strike="noStrike">
              <a:solidFill>
                <a:srgbClr val="000000"/>
              </a:solidFill>
              <a:latin typeface="Calibri"/>
            </a:endParaRPr>
          </a:p>
          <a:p>
            <a:pPr lvl="4" marL="2057400" indent="-228240">
              <a:lnSpc>
                <a:spcPct val="100000"/>
              </a:lnSpc>
              <a:spcBef>
                <a:spcPts val="360"/>
              </a:spcBef>
              <a:buClr>
                <a:srgbClr val="000000"/>
              </a:buClr>
              <a:buFont typeface="Arial"/>
              <a:buChar char="»"/>
            </a:pPr>
            <a:r>
              <a:rPr b="0" lang="en-US" sz="1800" spc="-1" strike="noStrike">
                <a:solidFill>
                  <a:srgbClr val="000000"/>
                </a:solidFill>
                <a:latin typeface="Calibri"/>
              </a:rPr>
              <a:t>Fifth level</a:t>
            </a:r>
            <a:endParaRPr b="0" lang="en-US" sz="1800" spc="-1" strike="noStrike">
              <a:solidFill>
                <a:srgbClr val="000000"/>
              </a:solidFill>
              <a:latin typeface="Calibri"/>
            </a:endParaRPr>
          </a:p>
        </p:txBody>
      </p:sp>
      <p:sp>
        <p:nvSpPr>
          <p:cNvPr id="43" name="PlaceHolder 3"/>
          <p:cNvSpPr>
            <a:spLocks noGrp="1"/>
          </p:cNvSpPr>
          <p:nvPr>
            <p:ph type="body"/>
          </p:nvPr>
        </p:nvSpPr>
        <p:spPr>
          <a:xfrm>
            <a:off x="4648320" y="1600200"/>
            <a:ext cx="4038120" cy="4525560"/>
          </a:xfrm>
          <a:prstGeom prst="rect">
            <a:avLst/>
          </a:prstGeom>
        </p:spPr>
        <p:txBody>
          <a:bodyPr/>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Click to edit Master text styles</a:t>
            </a:r>
            <a:endParaRPr b="0" lang="en-US" sz="28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en-US" sz="2400" spc="-1" strike="noStrike">
                <a:solidFill>
                  <a:srgbClr val="000000"/>
                </a:solidFill>
                <a:latin typeface="Calibri"/>
              </a:rPr>
              <a:t>Second level</a:t>
            </a:r>
            <a:endParaRPr b="0" lang="en-US" sz="2400" spc="-1" strike="noStrike">
              <a:solidFill>
                <a:srgbClr val="000000"/>
              </a:solidFill>
              <a:latin typeface="Calibri"/>
            </a:endParaRPr>
          </a:p>
          <a:p>
            <a:pPr lvl="2" marL="1143000" indent="-228240">
              <a:lnSpc>
                <a:spcPct val="100000"/>
              </a:lnSpc>
              <a:spcBef>
                <a:spcPts val="400"/>
              </a:spcBef>
              <a:buClr>
                <a:srgbClr val="000000"/>
              </a:buClr>
              <a:buFont typeface="Arial"/>
              <a:buChar char="•"/>
            </a:pPr>
            <a:r>
              <a:rPr b="0" lang="en-US" sz="2000" spc="-1" strike="noStrike">
                <a:solidFill>
                  <a:srgbClr val="000000"/>
                </a:solidFill>
                <a:latin typeface="Calibri"/>
              </a:rPr>
              <a:t>Third level</a:t>
            </a:r>
            <a:endParaRPr b="0" lang="en-US" sz="2000" spc="-1" strike="noStrike">
              <a:solidFill>
                <a:srgbClr val="000000"/>
              </a:solidFill>
              <a:latin typeface="Calibri"/>
            </a:endParaRPr>
          </a:p>
          <a:p>
            <a:pPr lvl="3" marL="1600200" indent="-228240">
              <a:lnSpc>
                <a:spcPct val="100000"/>
              </a:lnSpc>
              <a:spcBef>
                <a:spcPts val="360"/>
              </a:spcBef>
              <a:buClr>
                <a:srgbClr val="000000"/>
              </a:buClr>
              <a:buFont typeface="Arial"/>
              <a:buChar char="–"/>
            </a:pPr>
            <a:r>
              <a:rPr b="0" lang="en-US" sz="1800" spc="-1" strike="noStrike">
                <a:solidFill>
                  <a:srgbClr val="000000"/>
                </a:solidFill>
                <a:latin typeface="Calibri"/>
              </a:rPr>
              <a:t>Fourth level</a:t>
            </a:r>
            <a:endParaRPr b="0" lang="en-US" sz="1800" spc="-1" strike="noStrike">
              <a:solidFill>
                <a:srgbClr val="000000"/>
              </a:solidFill>
              <a:latin typeface="Calibri"/>
            </a:endParaRPr>
          </a:p>
          <a:p>
            <a:pPr lvl="4" marL="2057400" indent="-228240">
              <a:lnSpc>
                <a:spcPct val="100000"/>
              </a:lnSpc>
              <a:spcBef>
                <a:spcPts val="360"/>
              </a:spcBef>
              <a:buClr>
                <a:srgbClr val="000000"/>
              </a:buClr>
              <a:buFont typeface="Arial"/>
              <a:buChar char="»"/>
            </a:pPr>
            <a:r>
              <a:rPr b="0" lang="en-US" sz="1800" spc="-1" strike="noStrike">
                <a:solidFill>
                  <a:srgbClr val="000000"/>
                </a:solidFill>
                <a:latin typeface="Calibri"/>
              </a:rPr>
              <a:t>Fifth level</a:t>
            </a:r>
            <a:endParaRPr b="0" lang="en-US" sz="1800" spc="-1" strike="noStrike">
              <a:solidFill>
                <a:srgbClr val="000000"/>
              </a:solidFill>
              <a:latin typeface="Calibri"/>
            </a:endParaRPr>
          </a:p>
        </p:txBody>
      </p:sp>
      <p:sp>
        <p:nvSpPr>
          <p:cNvPr id="44" name="PlaceHolder 4"/>
          <p:cNvSpPr>
            <a:spLocks noGrp="1"/>
          </p:cNvSpPr>
          <p:nvPr>
            <p:ph type="dt"/>
          </p:nvPr>
        </p:nvSpPr>
        <p:spPr>
          <a:xfrm>
            <a:off x="457200" y="6356520"/>
            <a:ext cx="2133360" cy="364680"/>
          </a:xfrm>
          <a:prstGeom prst="rect">
            <a:avLst/>
          </a:prstGeom>
        </p:spPr>
        <p:txBody>
          <a:bodyPr anchor="ctr"/>
          <a:p>
            <a:pPr>
              <a:lnSpc>
                <a:spcPct val="100000"/>
              </a:lnSpc>
            </a:pPr>
            <a:fld id="{6381716D-ADFF-4750-BF89-49261D710F3C}" type="datetime">
              <a:rPr b="0" lang="en-GB" sz="1200" spc="-1" strike="noStrike">
                <a:solidFill>
                  <a:srgbClr val="8b8b8b"/>
                </a:solidFill>
                <a:latin typeface="Calibri"/>
              </a:rPr>
              <a:t>17/03/19</a:t>
            </a:fld>
            <a:endParaRPr b="0" lang="en-GB" sz="1200" spc="-1" strike="noStrike">
              <a:latin typeface="Times New Roman"/>
            </a:endParaRPr>
          </a:p>
        </p:txBody>
      </p:sp>
      <p:sp>
        <p:nvSpPr>
          <p:cNvPr id="45" name="PlaceHolder 5"/>
          <p:cNvSpPr>
            <a:spLocks noGrp="1"/>
          </p:cNvSpPr>
          <p:nvPr>
            <p:ph type="ftr"/>
          </p:nvPr>
        </p:nvSpPr>
        <p:spPr>
          <a:xfrm>
            <a:off x="3124080" y="6356520"/>
            <a:ext cx="2895120" cy="364680"/>
          </a:xfrm>
          <a:prstGeom prst="rect">
            <a:avLst/>
          </a:prstGeom>
        </p:spPr>
        <p:txBody>
          <a:bodyPr anchor="ctr"/>
          <a:p>
            <a:endParaRPr b="0" lang="en-GB" sz="2400" spc="-1" strike="noStrike">
              <a:latin typeface="Times New Roman"/>
            </a:endParaRPr>
          </a:p>
        </p:txBody>
      </p:sp>
      <p:sp>
        <p:nvSpPr>
          <p:cNvPr id="46" name="PlaceHolder 6"/>
          <p:cNvSpPr>
            <a:spLocks noGrp="1"/>
          </p:cNvSpPr>
          <p:nvPr>
            <p:ph type="sldNum"/>
          </p:nvPr>
        </p:nvSpPr>
        <p:spPr>
          <a:xfrm>
            <a:off x="6553080" y="6356520"/>
            <a:ext cx="2133360" cy="364680"/>
          </a:xfrm>
          <a:prstGeom prst="rect">
            <a:avLst/>
          </a:prstGeom>
        </p:spPr>
        <p:txBody>
          <a:bodyPr anchor="ctr"/>
          <a:p>
            <a:pPr algn="r">
              <a:lnSpc>
                <a:spcPct val="100000"/>
              </a:lnSpc>
            </a:pPr>
            <a:fld id="{C4E038E9-55A5-43E3-855B-FBB8EACDD0D8}" type="slidenum">
              <a:rPr b="0" lang="en-GB" sz="1200" spc="-1" strike="noStrike">
                <a:solidFill>
                  <a:srgbClr val="8b8b8b"/>
                </a:solidFill>
                <a:latin typeface="Calibri"/>
              </a:rPr>
              <a:t>1</a:t>
            </a:fld>
            <a:endParaRPr b="0" lang="en-GB"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6.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6.xml"/>
</Relationships>
</file>

<file path=ppt/slides/_rels/slide4.xml.rels><?xml version="1.0" encoding="UTF-8"?>
<Relationships xmlns="http://schemas.openxmlformats.org/package/2006/relationships"><Relationship Id="rId1" Type="http://schemas.openxmlformats.org/officeDocument/2006/relationships/hyperlink" Target="https://www.mapmyride.com/routes/view/1907048855" TargetMode="External"/><Relationship Id="rId2" Type="http://schemas.openxmlformats.org/officeDocument/2006/relationships/image" Target="../media/image8.png"/><Relationship Id="rId3" Type="http://schemas.openxmlformats.org/officeDocument/2006/relationships/slideLayout" Target="../slideLayouts/slideLayout16.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TextShape 1"/>
          <p:cNvSpPr txBox="1"/>
          <p:nvPr/>
        </p:nvSpPr>
        <p:spPr>
          <a:xfrm>
            <a:off x="792000" y="2088000"/>
            <a:ext cx="7772040" cy="2088000"/>
          </a:xfrm>
          <a:prstGeom prst="rect">
            <a:avLst/>
          </a:prstGeom>
          <a:noFill/>
          <a:ln>
            <a:noFill/>
          </a:ln>
        </p:spPr>
        <p:txBody>
          <a:bodyPr anchor="ctr">
            <a:normAutofit/>
          </a:bodyPr>
          <a:p>
            <a:pPr algn="ctr">
              <a:lnSpc>
                <a:spcPct val="100000"/>
              </a:lnSpc>
            </a:pPr>
            <a:r>
              <a:rPr b="0" lang="en-US" sz="4400" spc="-1" strike="noStrike">
                <a:solidFill>
                  <a:srgbClr val="000000"/>
                </a:solidFill>
                <a:latin typeface="Calibri"/>
              </a:rPr>
              <a:t>Skidby 10 mile Time Trial</a:t>
            </a:r>
            <a:br/>
            <a:r>
              <a:rPr b="0" lang="en-US" sz="3600" spc="-1" strike="noStrike">
                <a:solidFill>
                  <a:srgbClr val="000000"/>
                </a:solidFill>
                <a:latin typeface="Calibri"/>
              </a:rPr>
              <a:t>Saturday 23</a:t>
            </a:r>
            <a:r>
              <a:rPr b="0" lang="en-US" sz="3600" spc="-1" strike="noStrike" baseline="101000">
                <a:solidFill>
                  <a:srgbClr val="000000"/>
                </a:solidFill>
                <a:latin typeface="Calibri"/>
              </a:rPr>
              <a:t>rd</a:t>
            </a:r>
            <a:r>
              <a:rPr b="0" lang="en-US" sz="3600" spc="-1" strike="noStrike">
                <a:solidFill>
                  <a:srgbClr val="000000"/>
                </a:solidFill>
                <a:latin typeface="Calibri"/>
              </a:rPr>
              <a:t> </a:t>
            </a:r>
            <a:r>
              <a:rPr b="0" lang="en-US" sz="3600" spc="-1" strike="noStrike">
                <a:solidFill>
                  <a:srgbClr val="000000"/>
                </a:solidFill>
                <a:latin typeface="Calibri"/>
              </a:rPr>
              <a:t>March </a:t>
            </a:r>
            <a:br/>
            <a:r>
              <a:rPr b="0" lang="en-US" sz="2200" spc="-1" strike="noStrike">
                <a:solidFill>
                  <a:srgbClr val="000000"/>
                </a:solidFill>
                <a:latin typeface="Calibri"/>
              </a:rPr>
              <a:t>First rider starts at 2.01 </a:t>
            </a:r>
            <a:br/>
            <a:r>
              <a:rPr b="0" lang="en-US" sz="2200" spc="-1" strike="noStrike">
                <a:solidFill>
                  <a:srgbClr val="000000"/>
                </a:solidFill>
                <a:latin typeface="Calibri"/>
              </a:rPr>
              <a:t>Skidby Village Hall </a:t>
            </a:r>
            <a:br/>
            <a:r>
              <a:rPr b="0" lang="en-US" sz="1600" spc="-1" strike="noStrike">
                <a:solidFill>
                  <a:srgbClr val="000000"/>
                </a:solidFill>
                <a:latin typeface="Calibri"/>
              </a:rPr>
              <a:t>Organised for and on behalf of cycling time trials under their rules and regulations</a:t>
            </a:r>
            <a:r>
              <a:rPr b="0" lang="en-US" sz="2200" spc="-1" strike="noStrike">
                <a:solidFill>
                  <a:srgbClr val="000000"/>
                </a:solidFill>
                <a:latin typeface="Calibri"/>
              </a:rPr>
              <a:t>. </a:t>
            </a:r>
            <a:endParaRPr b="0" lang="en-US" sz="2200" spc="-1" strike="noStrike">
              <a:solidFill>
                <a:srgbClr val="000000"/>
              </a:solidFill>
              <a:latin typeface="Calibri"/>
            </a:endParaRPr>
          </a:p>
        </p:txBody>
      </p:sp>
      <p:sp>
        <p:nvSpPr>
          <p:cNvPr id="84" name="TextShape 2"/>
          <p:cNvSpPr txBox="1"/>
          <p:nvPr/>
        </p:nvSpPr>
        <p:spPr>
          <a:xfrm>
            <a:off x="683640" y="3235320"/>
            <a:ext cx="7920360" cy="2065320"/>
          </a:xfrm>
          <a:prstGeom prst="rect">
            <a:avLst/>
          </a:prstGeom>
          <a:noFill/>
          <a:ln>
            <a:noFill/>
          </a:ln>
        </p:spPr>
        <p:txBody>
          <a:bodyPr>
            <a:normAutofit/>
          </a:bodyPr>
          <a:p>
            <a:pPr algn="ctr">
              <a:lnSpc>
                <a:spcPct val="100000"/>
              </a:lnSpc>
              <a:spcBef>
                <a:spcPts val="479"/>
              </a:spcBef>
            </a:pPr>
            <a:endParaRPr b="0" lang="en-GB" sz="3200" spc="-1" strike="noStrike">
              <a:latin typeface="Arial"/>
            </a:endParaRPr>
          </a:p>
          <a:p>
            <a:pPr algn="ctr">
              <a:lnSpc>
                <a:spcPct val="100000"/>
              </a:lnSpc>
              <a:spcBef>
                <a:spcPts val="479"/>
              </a:spcBef>
            </a:pPr>
            <a:endParaRPr b="0" lang="en-GB" sz="3200" spc="-1" strike="noStrike">
              <a:latin typeface="Arial"/>
            </a:endParaRPr>
          </a:p>
        </p:txBody>
      </p:sp>
      <p:pic>
        <p:nvPicPr>
          <p:cNvPr id="85" name="Picture 3" descr=""/>
          <p:cNvPicPr/>
          <p:nvPr/>
        </p:nvPicPr>
        <p:blipFill>
          <a:blip r:embed="rId1"/>
          <a:srcRect l="3937" t="31501" r="3937" b="36751"/>
          <a:stretch/>
        </p:blipFill>
        <p:spPr>
          <a:xfrm>
            <a:off x="2158920" y="180000"/>
            <a:ext cx="5292720" cy="1368000"/>
          </a:xfrm>
          <a:prstGeom prst="rect">
            <a:avLst/>
          </a:prstGeom>
          <a:ln>
            <a:noFill/>
          </a:ln>
        </p:spPr>
      </p:pic>
      <p:pic>
        <p:nvPicPr>
          <p:cNvPr id="86" name="Picture 4" descr=""/>
          <p:cNvPicPr/>
          <p:nvPr/>
        </p:nvPicPr>
        <p:blipFill>
          <a:blip r:embed="rId2"/>
          <a:stretch/>
        </p:blipFill>
        <p:spPr>
          <a:xfrm>
            <a:off x="6084000" y="5640840"/>
            <a:ext cx="2865600" cy="1023120"/>
          </a:xfrm>
          <a:prstGeom prst="rect">
            <a:avLst/>
          </a:prstGeom>
          <a:ln>
            <a:noFill/>
          </a:ln>
        </p:spPr>
      </p:pic>
      <p:pic>
        <p:nvPicPr>
          <p:cNvPr id="87" name="Picture 6" descr=""/>
          <p:cNvPicPr/>
          <p:nvPr/>
        </p:nvPicPr>
        <p:blipFill>
          <a:blip r:embed="rId3"/>
          <a:stretch/>
        </p:blipFill>
        <p:spPr>
          <a:xfrm>
            <a:off x="216000" y="5629680"/>
            <a:ext cx="5291640" cy="949680"/>
          </a:xfrm>
          <a:prstGeom prst="rect">
            <a:avLst/>
          </a:prstGeom>
          <a:ln>
            <a:noFill/>
          </a:ln>
        </p:spPr>
      </p:pic>
      <p:pic>
        <p:nvPicPr>
          <p:cNvPr id="88" name="" descr=""/>
          <p:cNvPicPr/>
          <p:nvPr/>
        </p:nvPicPr>
        <p:blipFill>
          <a:blip r:embed="rId4"/>
          <a:srcRect l="0" t="5417" r="-433" b="2872"/>
          <a:stretch/>
        </p:blipFill>
        <p:spPr>
          <a:xfrm rot="2400">
            <a:off x="-4680" y="1292400"/>
            <a:ext cx="9150480" cy="5543640"/>
          </a:xfrm>
          <a:prstGeom prst="rect">
            <a:avLst/>
          </a:prstGeom>
          <a:ln>
            <a:noFill/>
          </a:ln>
        </p:spPr>
      </p:pic>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TextShape 1"/>
          <p:cNvSpPr txBox="1"/>
          <p:nvPr/>
        </p:nvSpPr>
        <p:spPr>
          <a:xfrm>
            <a:off x="144000" y="0"/>
            <a:ext cx="3721680" cy="476280"/>
          </a:xfrm>
          <a:prstGeom prst="rect">
            <a:avLst/>
          </a:prstGeom>
          <a:noFill/>
          <a:ln>
            <a:noFill/>
          </a:ln>
        </p:spPr>
        <p:txBody>
          <a:bodyPr anchor="ctr">
            <a:normAutofit/>
          </a:bodyPr>
          <a:p>
            <a:r>
              <a:rPr b="1" lang="en-US" sz="4800" spc="-1" strike="noStrike">
                <a:solidFill>
                  <a:srgbClr val="000000"/>
                </a:solidFill>
                <a:latin typeface="Calibri"/>
              </a:rPr>
              <a:t>Sportslab Time Trial</a:t>
            </a:r>
            <a:r>
              <a:rPr b="0" lang="en-US" sz="1800" spc="-1" strike="noStrike">
                <a:solidFill>
                  <a:srgbClr val="000000"/>
                </a:solidFill>
                <a:latin typeface="Calibri"/>
              </a:rPr>
              <a:t> </a:t>
            </a:r>
            <a:endParaRPr b="0" lang="en-US" sz="1800" spc="-1" strike="noStrike">
              <a:solidFill>
                <a:srgbClr val="000000"/>
              </a:solidFill>
              <a:latin typeface="Calibri"/>
            </a:endParaRPr>
          </a:p>
        </p:txBody>
      </p:sp>
      <p:graphicFrame>
        <p:nvGraphicFramePr>
          <p:cNvPr id="90" name="Table 2"/>
          <p:cNvGraphicFramePr/>
          <p:nvPr/>
        </p:nvGraphicFramePr>
        <p:xfrm>
          <a:off x="8352000" y="5184000"/>
          <a:ext cx="72000" cy="10164600"/>
        </p:xfrm>
        <a:graphic>
          <a:graphicData uri="http://schemas.openxmlformats.org/drawingml/2006/table">
            <a:tbl>
              <a:tblPr/>
              <a:tblGrid>
                <a:gridCol w="49680"/>
                <a:gridCol w="49680"/>
                <a:gridCol w="49680"/>
                <a:gridCol w="49680"/>
                <a:gridCol w="49680"/>
              </a:tblGrid>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r h="344160">
                <a:tc>
                  <a:tcPr marL="6840" marR="6840">
                    <a:noFill/>
                  </a:tcPr>
                </a:tc>
                <a:tc>
                  <a:tcPr marL="6840" marR="6840">
                    <a:noFill/>
                  </a:tcPr>
                </a:tc>
                <a:tc>
                  <a:tcPr marL="6840" marR="6840">
                    <a:noFill/>
                  </a:tcPr>
                </a:tc>
                <a:tc>
                  <a:tcPr marL="6840" marR="6840">
                    <a:noFill/>
                  </a:tcPr>
                </a:tc>
                <a:tc>
                  <a:tcPr marL="6840" marR="6840">
                    <a:noFill/>
                  </a:tcPr>
                </a:tc>
              </a:tr>
            </a:tbl>
          </a:graphicData>
        </a:graphic>
      </p:graphicFrame>
      <p:sp>
        <p:nvSpPr>
          <p:cNvPr id="91" name="CustomShape 3"/>
          <p:cNvSpPr/>
          <p:nvPr/>
        </p:nvSpPr>
        <p:spPr>
          <a:xfrm rot="21582000">
            <a:off x="15480" y="536760"/>
            <a:ext cx="4464000" cy="6185160"/>
          </a:xfrm>
          <a:prstGeom prst="rect">
            <a:avLst/>
          </a:prstGeom>
          <a:noFill/>
          <a:ln>
            <a:noFill/>
          </a:ln>
        </p:spPr>
        <p:style>
          <a:lnRef idx="0"/>
          <a:fillRef idx="0"/>
          <a:effectRef idx="0"/>
          <a:fontRef idx="minor"/>
        </p:style>
        <p:txBody>
          <a:bodyPr lIns="90000" rIns="90000" tIns="45000" bIns="45000"/>
          <a:p>
            <a:pPr>
              <a:lnSpc>
                <a:spcPct val="100000"/>
              </a:lnSpc>
            </a:pPr>
            <a:r>
              <a:rPr b="1" lang="en-GB" sz="1800" spc="-1" strike="noStrike">
                <a:solidFill>
                  <a:srgbClr val="000000"/>
                </a:solidFill>
                <a:latin typeface="Calibri"/>
              </a:rPr>
              <a:t>HQ – Skidby Village Hall </a:t>
            </a:r>
            <a:endParaRPr b="0" lang="en-GB" sz="1800" spc="-1" strike="noStrike">
              <a:latin typeface="Arial"/>
            </a:endParaRPr>
          </a:p>
          <a:p>
            <a:pPr>
              <a:lnSpc>
                <a:spcPct val="100000"/>
              </a:lnSpc>
            </a:pPr>
            <a:r>
              <a:rPr b="0" lang="en-GB" sz="1800" spc="-1" strike="noStrike">
                <a:solidFill>
                  <a:srgbClr val="000000"/>
                </a:solidFill>
                <a:latin typeface="Calibri"/>
              </a:rPr>
              <a:t>Numbers, toilets, result board and most importantly tea &amp; cake will be available from 1pm </a:t>
            </a:r>
            <a:endParaRPr b="0" lang="en-GB" sz="1800" spc="-1" strike="noStrike">
              <a:latin typeface="Arial"/>
            </a:endParaRPr>
          </a:p>
          <a:p>
            <a:pPr>
              <a:lnSpc>
                <a:spcPct val="100000"/>
              </a:lnSpc>
            </a:pPr>
            <a:endParaRPr b="0" lang="en-GB" sz="1800" spc="-1" strike="noStrike">
              <a:latin typeface="Arial"/>
            </a:endParaRPr>
          </a:p>
          <a:p>
            <a:pPr>
              <a:lnSpc>
                <a:spcPct val="100000"/>
              </a:lnSpc>
            </a:pPr>
            <a:r>
              <a:rPr b="1" lang="en-GB" sz="1800" spc="-1" strike="noStrike">
                <a:solidFill>
                  <a:srgbClr val="000000"/>
                </a:solidFill>
                <a:latin typeface="Calibri"/>
              </a:rPr>
              <a:t>Parking </a:t>
            </a:r>
            <a:endParaRPr b="0" lang="en-GB" sz="1800" spc="-1" strike="noStrike">
              <a:latin typeface="Arial"/>
            </a:endParaRPr>
          </a:p>
          <a:p>
            <a:pPr>
              <a:lnSpc>
                <a:spcPct val="100000"/>
              </a:lnSpc>
            </a:pPr>
            <a:r>
              <a:rPr b="0" lang="en-GB" sz="1800" spc="-1" strike="noStrike">
                <a:solidFill>
                  <a:srgbClr val="000000"/>
                </a:solidFill>
                <a:latin typeface="Calibri"/>
              </a:rPr>
              <a:t>Please note there is no parking facilities at the village hall. Please park on Riplingham Road (The small road near the start).</a:t>
            </a:r>
            <a:endParaRPr b="0" lang="en-GB" sz="1800" spc="-1" strike="noStrike">
              <a:latin typeface="Arial"/>
            </a:endParaRPr>
          </a:p>
          <a:p>
            <a:pPr>
              <a:lnSpc>
                <a:spcPct val="100000"/>
              </a:lnSpc>
            </a:pPr>
            <a:endParaRPr b="0" lang="en-GB" sz="1800" spc="-1" strike="noStrike">
              <a:latin typeface="Arial"/>
            </a:endParaRPr>
          </a:p>
          <a:p>
            <a:pPr>
              <a:lnSpc>
                <a:spcPct val="100000"/>
              </a:lnSpc>
            </a:pPr>
            <a:r>
              <a:rPr b="1" lang="en-GB" sz="1800" spc="-1" strike="noStrike">
                <a:solidFill>
                  <a:srgbClr val="000000"/>
                </a:solidFill>
                <a:latin typeface="Calibri"/>
              </a:rPr>
              <a:t>Sign In </a:t>
            </a:r>
            <a:endParaRPr b="0" lang="en-GB" sz="1800" spc="-1" strike="noStrike">
              <a:latin typeface="Arial"/>
            </a:endParaRPr>
          </a:p>
          <a:p>
            <a:pPr>
              <a:lnSpc>
                <a:spcPct val="100000"/>
              </a:lnSpc>
            </a:pPr>
            <a:r>
              <a:rPr b="0" lang="en-GB" sz="1800" spc="-1" strike="noStrike">
                <a:solidFill>
                  <a:srgbClr val="000000"/>
                </a:solidFill>
                <a:latin typeface="Calibri"/>
              </a:rPr>
              <a:t>Riders are required to sign in when collecting their number. </a:t>
            </a:r>
            <a:endParaRPr b="0" lang="en-GB" sz="1800" spc="-1" strike="noStrike">
              <a:latin typeface="Arial"/>
            </a:endParaRPr>
          </a:p>
          <a:p>
            <a:pPr>
              <a:lnSpc>
                <a:spcPct val="100000"/>
              </a:lnSpc>
            </a:pPr>
            <a:endParaRPr b="0" lang="en-GB" sz="1800" spc="-1" strike="noStrike">
              <a:latin typeface="Arial"/>
            </a:endParaRPr>
          </a:p>
          <a:p>
            <a:pPr>
              <a:lnSpc>
                <a:spcPct val="100000"/>
              </a:lnSpc>
            </a:pPr>
            <a:r>
              <a:rPr b="1" lang="en-GB" sz="1800" spc="-1" strike="noStrike">
                <a:solidFill>
                  <a:srgbClr val="000000"/>
                </a:solidFill>
                <a:latin typeface="Calibri"/>
              </a:rPr>
              <a:t>Sign Out </a:t>
            </a:r>
            <a:endParaRPr b="0" lang="en-GB" sz="1800" spc="-1" strike="noStrike">
              <a:latin typeface="Arial"/>
            </a:endParaRPr>
          </a:p>
          <a:p>
            <a:pPr>
              <a:lnSpc>
                <a:spcPct val="100000"/>
              </a:lnSpc>
            </a:pPr>
            <a:r>
              <a:rPr b="0" lang="en-GB" sz="1800" spc="-1" strike="noStrike">
                <a:solidFill>
                  <a:srgbClr val="000000"/>
                </a:solidFill>
                <a:latin typeface="Calibri"/>
              </a:rPr>
              <a:t>Riders are required to sign out when leaving their number. </a:t>
            </a:r>
            <a:endParaRPr b="0" lang="en-GB" sz="1800" spc="-1" strike="noStrike">
              <a:latin typeface="Arial"/>
            </a:endParaRPr>
          </a:p>
          <a:p>
            <a:pPr>
              <a:lnSpc>
                <a:spcPct val="100000"/>
              </a:lnSpc>
            </a:pPr>
            <a:endParaRPr b="0" lang="en-GB" sz="1800" spc="-1" strike="noStrike">
              <a:latin typeface="Arial"/>
            </a:endParaRPr>
          </a:p>
          <a:p>
            <a:pPr>
              <a:lnSpc>
                <a:spcPct val="100000"/>
              </a:lnSpc>
            </a:pPr>
            <a:r>
              <a:rPr b="1" lang="en-GB" sz="1800" spc="-1" strike="noStrike">
                <a:solidFill>
                  <a:srgbClr val="000000"/>
                </a:solidFill>
                <a:latin typeface="Calibri"/>
              </a:rPr>
              <a:t>Course</a:t>
            </a:r>
            <a:endParaRPr b="0" lang="en-GB" sz="1800" spc="-1" strike="noStrike">
              <a:latin typeface="Arial"/>
            </a:endParaRPr>
          </a:p>
          <a:p>
            <a:pPr>
              <a:lnSpc>
                <a:spcPct val="100000"/>
              </a:lnSpc>
            </a:pPr>
            <a:r>
              <a:rPr b="0" lang="en-GB" sz="1800" spc="-1" strike="noStrike">
                <a:solidFill>
                  <a:srgbClr val="000000"/>
                </a:solidFill>
                <a:latin typeface="Calibri"/>
              </a:rPr>
              <a:t>A map of the course can be seen on the following page.  </a:t>
            </a:r>
            <a:endParaRPr b="0" lang="en-GB" sz="1800" spc="-1" strike="noStrike">
              <a:latin typeface="Arial"/>
            </a:endParaRPr>
          </a:p>
          <a:p>
            <a:pPr>
              <a:lnSpc>
                <a:spcPct val="100000"/>
              </a:lnSpc>
            </a:pPr>
            <a:endParaRPr b="0" lang="en-GB" sz="1800" spc="-1" strike="noStrike">
              <a:latin typeface="Arial"/>
            </a:endParaRPr>
          </a:p>
          <a:p>
            <a:pPr>
              <a:lnSpc>
                <a:spcPct val="100000"/>
              </a:lnSpc>
            </a:pPr>
            <a:r>
              <a:rPr b="1" lang="en-GB" sz="1800" spc="-1" strike="noStrike">
                <a:solidFill>
                  <a:srgbClr val="000000"/>
                </a:solidFill>
                <a:latin typeface="Calibri"/>
              </a:rPr>
              <a:t>Presentation </a:t>
            </a:r>
            <a:endParaRPr b="0" lang="en-GB" sz="1800" spc="-1" strike="noStrike">
              <a:latin typeface="Arial"/>
            </a:endParaRPr>
          </a:p>
          <a:p>
            <a:pPr>
              <a:lnSpc>
                <a:spcPct val="100000"/>
              </a:lnSpc>
            </a:pPr>
            <a:r>
              <a:rPr b="0" lang="en-GB" sz="1800" spc="-1" strike="noStrike">
                <a:solidFill>
                  <a:srgbClr val="000000"/>
                </a:solidFill>
                <a:latin typeface="Calibri"/>
              </a:rPr>
              <a:t>Presentation will be made in the hall at approx 4pm </a:t>
            </a:r>
            <a:endParaRPr b="0" lang="en-GB" sz="1800" spc="-1" strike="noStrike">
              <a:latin typeface="Arial"/>
            </a:endParaRPr>
          </a:p>
        </p:txBody>
      </p:sp>
      <p:pic>
        <p:nvPicPr>
          <p:cNvPr id="92" name="" descr=""/>
          <p:cNvPicPr/>
          <p:nvPr/>
        </p:nvPicPr>
        <p:blipFill>
          <a:blip r:embed="rId1"/>
          <a:stretch/>
        </p:blipFill>
        <p:spPr>
          <a:xfrm>
            <a:off x="4392000" y="136800"/>
            <a:ext cx="4723560" cy="6721200"/>
          </a:xfrm>
          <a:prstGeom prst="rect">
            <a:avLst/>
          </a:prstGeom>
          <a:ln>
            <a:noFill/>
          </a:ln>
        </p:spPr>
      </p:pic>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Shape 1"/>
          <p:cNvSpPr txBox="1"/>
          <p:nvPr/>
        </p:nvSpPr>
        <p:spPr>
          <a:xfrm>
            <a:off x="4680000" y="72000"/>
            <a:ext cx="4392000" cy="1008000"/>
          </a:xfrm>
          <a:prstGeom prst="rect">
            <a:avLst/>
          </a:prstGeom>
          <a:noFill/>
          <a:ln>
            <a:noFill/>
          </a:ln>
        </p:spPr>
        <p:txBody>
          <a:bodyPr anchor="ctr"/>
          <a:p>
            <a:pPr algn="ctr">
              <a:lnSpc>
                <a:spcPct val="100000"/>
              </a:lnSpc>
            </a:pPr>
            <a:r>
              <a:rPr b="0" lang="en-US" sz="3600" spc="-1" strike="noStrike">
                <a:solidFill>
                  <a:srgbClr val="000000"/>
                </a:solidFill>
                <a:latin typeface="Calibri"/>
              </a:rPr>
              <a:t>Come &amp; Try It Event</a:t>
            </a:r>
            <a:endParaRPr b="0" lang="en-US" sz="3600" spc="-1" strike="noStrike">
              <a:solidFill>
                <a:srgbClr val="000000"/>
              </a:solidFill>
              <a:latin typeface="Calibri"/>
            </a:endParaRPr>
          </a:p>
        </p:txBody>
      </p:sp>
      <p:graphicFrame>
        <p:nvGraphicFramePr>
          <p:cNvPr id="94" name="Table 2"/>
          <p:cNvGraphicFramePr/>
          <p:nvPr/>
        </p:nvGraphicFramePr>
        <p:xfrm>
          <a:off x="611640" y="1124640"/>
          <a:ext cx="4248000" cy="5112360"/>
        </p:xfrm>
        <a:graphic>
          <a:graphicData uri="http://schemas.openxmlformats.org/drawingml/2006/table">
            <a:tbl>
              <a:tblPr/>
              <a:tblGrid>
                <a:gridCol w="573480"/>
                <a:gridCol w="615240"/>
                <a:gridCol w="667440"/>
                <a:gridCol w="973440"/>
                <a:gridCol w="1418400"/>
              </a:tblGrid>
              <a:tr h="214920">
                <a:tc>
                  <a:tcPr marL="3600" marR="3600">
                    <a:noFill/>
                  </a:tcPr>
                </a:tc>
                <a:tc>
                  <a:tcPr marL="3600" marR="3600">
                    <a:noFill/>
                  </a:tcPr>
                </a:tc>
                <a:tc>
                  <a:tcPr marL="3600" marR="3600">
                    <a:noFill/>
                  </a:tcPr>
                </a:tc>
                <a:tc>
                  <a:tcPr marL="3600" marR="3600">
                    <a:noFill/>
                  </a:tcPr>
                </a:tc>
                <a:tc>
                  <a:tcPr marL="3600" marR="3600">
                    <a:noFill/>
                  </a:tcPr>
                </a:tc>
              </a:tr>
              <a:tr h="181080">
                <a:tc>
                  <a:tcPr marL="3600" marR="3600">
                    <a:noFill/>
                  </a:tcPr>
                </a:tc>
                <a:tc>
                  <a:tcPr marL="3600" marR="3600">
                    <a:noFill/>
                  </a:tcPr>
                </a:tc>
                <a:tc>
                  <a:tcPr marL="3600" marR="3600">
                    <a:noFill/>
                  </a:tcPr>
                </a:tc>
                <a:tc>
                  <a:tcPr marL="3600" marR="3600">
                    <a:noFill/>
                  </a:tcPr>
                </a:tc>
                <a:tc>
                  <a:tcPr marL="3600" marR="3600">
                    <a:noFill/>
                  </a:tcPr>
                </a:tc>
              </a:tr>
              <a:tr h="181080">
                <a:tc>
                  <a:tcPr marL="3600" marR="3600">
                    <a:noFill/>
                  </a:tcPr>
                </a:tc>
                <a:tc>
                  <a:tcPr marL="3600" marR="3600">
                    <a:noFill/>
                  </a:tcPr>
                </a:tc>
                <a:tc>
                  <a:tcPr marL="3600" marR="3600">
                    <a:noFill/>
                  </a:tcPr>
                </a:tc>
                <a:tc>
                  <a:tcPr marL="3600" marR="3600">
                    <a:noFill/>
                  </a:tcPr>
                </a:tc>
                <a:tc>
                  <a:tcPr marL="3600" marR="3600">
                    <a:noFill/>
                  </a:tcPr>
                </a:tc>
              </a:tr>
              <a:tr h="181080">
                <a:tc>
                  <a:tcPr marL="3600" marR="3600">
                    <a:noFill/>
                  </a:tcPr>
                </a:tc>
                <a:tc>
                  <a:tcPr marL="3600" marR="3600">
                    <a:noFill/>
                  </a:tcPr>
                </a:tc>
                <a:tc>
                  <a:tcPr marL="3600" marR="3600">
                    <a:noFill/>
                  </a:tcPr>
                </a:tc>
                <a:tc>
                  <a:tcPr marL="3600" marR="3600">
                    <a:noFill/>
                  </a:tcPr>
                </a:tc>
                <a:tc>
                  <a:tcPr marL="3600" marR="3600">
                    <a:noFill/>
                  </a:tcPr>
                </a:tc>
              </a:tr>
              <a:tr h="181080">
                <a:tc>
                  <a:tcPr marL="3600" marR="3600">
                    <a:noFill/>
                  </a:tcPr>
                </a:tc>
                <a:tc>
                  <a:tcPr marL="3600" marR="3600">
                    <a:noFill/>
                  </a:tcPr>
                </a:tc>
                <a:tc>
                  <a:tcPr marL="3600" marR="3600">
                    <a:noFill/>
                  </a:tcPr>
                </a:tc>
                <a:tc>
                  <a:tcPr marL="3600" marR="3600">
                    <a:noFill/>
                  </a:tcPr>
                </a:tc>
                <a:tc>
                  <a:tcPr marL="3600" marR="3600">
                    <a:noFill/>
                  </a:tcPr>
                </a:tc>
              </a:tr>
              <a:tr h="181080">
                <a:tc>
                  <a:tcPr marL="3600" marR="3600">
                    <a:noFill/>
                  </a:tcPr>
                </a:tc>
                <a:tc>
                  <a:tcPr marL="3600" marR="3600">
                    <a:noFill/>
                  </a:tcPr>
                </a:tc>
                <a:tc>
                  <a:tcPr marL="3600" marR="3600">
                    <a:noFill/>
                  </a:tcPr>
                </a:tc>
                <a:tc>
                  <a:tcPr marL="3600" marR="3600">
                    <a:noFill/>
                  </a:tcPr>
                </a:tc>
                <a:tc>
                  <a:tcPr marL="3600" marR="3600">
                    <a:noFill/>
                  </a:tcPr>
                </a:tc>
              </a:tr>
              <a:tr h="181080">
                <a:tc>
                  <a:tcPr marL="3600" marR="3600">
                    <a:noFill/>
                  </a:tcPr>
                </a:tc>
                <a:tc>
                  <a:tcPr marL="3600" marR="3600">
                    <a:noFill/>
                  </a:tcPr>
                </a:tc>
                <a:tc>
                  <a:tcPr marL="3600" marR="3600">
                    <a:noFill/>
                  </a:tcPr>
                </a:tc>
                <a:tc>
                  <a:tcPr marL="3600" marR="3600">
                    <a:noFill/>
                  </a:tcPr>
                </a:tc>
                <a:tc>
                  <a:tcPr marL="3600" marR="3600">
                    <a:noFill/>
                  </a:tcPr>
                </a:tc>
              </a:tr>
              <a:tr h="181080">
                <a:tc>
                  <a:tcPr marL="3600" marR="3600">
                    <a:noFill/>
                  </a:tcPr>
                </a:tc>
                <a:tc>
                  <a:tcPr marL="3600" marR="3600">
                    <a:noFill/>
                  </a:tcPr>
                </a:tc>
                <a:tc>
                  <a:tcPr marL="3600" marR="3600">
                    <a:noFill/>
                  </a:tcPr>
                </a:tc>
                <a:tc>
                  <a:tcPr marL="3600" marR="3600">
                    <a:noFill/>
                  </a:tcPr>
                </a:tc>
                <a:tc>
                  <a:tcPr marL="3600" marR="3600">
                    <a:noFill/>
                  </a:tcPr>
                </a:tc>
              </a:tr>
              <a:tr h="181080">
                <a:tc>
                  <a:tcPr marL="3600" marR="3600">
                    <a:noFill/>
                  </a:tcPr>
                </a:tc>
                <a:tc>
                  <a:tcPr marL="3600" marR="3600">
                    <a:noFill/>
                  </a:tcPr>
                </a:tc>
                <a:tc>
                  <a:tcPr marL="3600" marR="3600">
                    <a:noFill/>
                  </a:tcPr>
                </a:tc>
                <a:tc>
                  <a:tcPr marL="3600" marR="3600">
                    <a:noFill/>
                  </a:tcPr>
                </a:tc>
                <a:tc>
                  <a:tcPr marL="3600" marR="3600">
                    <a:noFill/>
                  </a:tcPr>
                </a:tc>
              </a:tr>
              <a:tr h="181080">
                <a:tc>
                  <a:tcPr marL="3600" marR="3600">
                    <a:noFill/>
                  </a:tcPr>
                </a:tc>
                <a:tc>
                  <a:tcPr marL="3600" marR="3600">
                    <a:noFill/>
                  </a:tcPr>
                </a:tc>
                <a:tc>
                  <a:tcPr marL="3600" marR="3600">
                    <a:noFill/>
                  </a:tcPr>
                </a:tc>
                <a:tc>
                  <a:tcPr marL="3600" marR="3600">
                    <a:noFill/>
                  </a:tcPr>
                </a:tc>
                <a:tc>
                  <a:tcPr marL="3600" marR="3600">
                    <a:noFill/>
                  </a:tcPr>
                </a:tc>
              </a:tr>
              <a:tr h="181080">
                <a:tc>
                  <a:tcPr marL="3600" marR="3600">
                    <a:noFill/>
                  </a:tcPr>
                </a:tc>
                <a:tc>
                  <a:tcPr marL="3600" marR="3600">
                    <a:noFill/>
                  </a:tcPr>
                </a:tc>
                <a:tc>
                  <a:tcPr marL="3600" marR="3600">
                    <a:noFill/>
                  </a:tcPr>
                </a:tc>
                <a:tc>
                  <a:tcPr marL="3600" marR="3600">
                    <a:noFill/>
                  </a:tcPr>
                </a:tc>
                <a:tc>
                  <a:tcPr marL="3600" marR="3600">
                    <a:noFill/>
                  </a:tcPr>
                </a:tc>
              </a:tr>
              <a:tr h="181080">
                <a:tc>
                  <a:tcPr marL="3600" marR="3600">
                    <a:noFill/>
                  </a:tcPr>
                </a:tc>
                <a:tc>
                  <a:tcPr marL="3600" marR="3600">
                    <a:noFill/>
                  </a:tcPr>
                </a:tc>
                <a:tc>
                  <a:tcPr marL="3600" marR="3600">
                    <a:noFill/>
                  </a:tcPr>
                </a:tc>
                <a:tc>
                  <a:tcPr marL="3600" marR="3600">
                    <a:noFill/>
                  </a:tcPr>
                </a:tc>
                <a:tc>
                  <a:tcPr marL="3600" marR="3600">
                    <a:noFill/>
                  </a:tcPr>
                </a:tc>
              </a:tr>
              <a:tr h="181080">
                <a:tc>
                  <a:tcPr marL="3600" marR="3600">
                    <a:noFill/>
                  </a:tcPr>
                </a:tc>
                <a:tc>
                  <a:tcPr marL="3600" marR="3600">
                    <a:noFill/>
                  </a:tcPr>
                </a:tc>
                <a:tc>
                  <a:tcPr marL="3600" marR="3600">
                    <a:noFill/>
                  </a:tcPr>
                </a:tc>
                <a:tc>
                  <a:tcPr marL="3600" marR="3600">
                    <a:noFill/>
                  </a:tcPr>
                </a:tc>
                <a:tc>
                  <a:tcPr marL="3600" marR="3600">
                    <a:noFill/>
                  </a:tcPr>
                </a:tc>
              </a:tr>
              <a:tr h="181080">
                <a:tc>
                  <a:tcPr marL="3600" marR="3600">
                    <a:noFill/>
                  </a:tcPr>
                </a:tc>
                <a:tc>
                  <a:tcPr marL="3600" marR="3600">
                    <a:noFill/>
                  </a:tcPr>
                </a:tc>
                <a:tc>
                  <a:tcPr marL="3600" marR="3600">
                    <a:noFill/>
                  </a:tcPr>
                </a:tc>
                <a:tc>
                  <a:tcPr marL="3600" marR="3600">
                    <a:noFill/>
                  </a:tcPr>
                </a:tc>
                <a:tc>
                  <a:tcPr marL="3600" marR="3600">
                    <a:noFill/>
                  </a:tcPr>
                </a:tc>
              </a:tr>
              <a:tr h="181080">
                <a:tc>
                  <a:tcPr marL="3600" marR="3600">
                    <a:noFill/>
                  </a:tcPr>
                </a:tc>
                <a:tc>
                  <a:tcPr marL="3600" marR="3600">
                    <a:noFill/>
                  </a:tcPr>
                </a:tc>
                <a:tc>
                  <a:tcPr marL="3600" marR="3600">
                    <a:noFill/>
                  </a:tcPr>
                </a:tc>
                <a:tc>
                  <a:tcPr marL="3600" marR="3600">
                    <a:noFill/>
                  </a:tcPr>
                </a:tc>
                <a:tc>
                  <a:tcPr marL="3600" marR="3600">
                    <a:noFill/>
                  </a:tcPr>
                </a:tc>
              </a:tr>
              <a:tr h="181080">
                <a:tc>
                  <a:tcPr marL="3600" marR="3600">
                    <a:noFill/>
                  </a:tcPr>
                </a:tc>
                <a:tc>
                  <a:tcPr marL="3600" marR="3600">
                    <a:noFill/>
                  </a:tcPr>
                </a:tc>
                <a:tc>
                  <a:tcPr marL="3600" marR="3600">
                    <a:noFill/>
                  </a:tcPr>
                </a:tc>
                <a:tc>
                  <a:tcPr marL="3600" marR="3600">
                    <a:noFill/>
                  </a:tcPr>
                </a:tc>
                <a:tc>
                  <a:tcPr marL="3600" marR="3600">
                    <a:noFill/>
                  </a:tcPr>
                </a:tc>
              </a:tr>
              <a:tr h="181080">
                <a:tc>
                  <a:tcPr marL="3600" marR="3600">
                    <a:noFill/>
                  </a:tcPr>
                </a:tc>
                <a:tc>
                  <a:tcPr marL="3600" marR="3600">
                    <a:noFill/>
                  </a:tcPr>
                </a:tc>
                <a:tc>
                  <a:tcPr marL="3600" marR="3600">
                    <a:noFill/>
                  </a:tcPr>
                </a:tc>
                <a:tc>
                  <a:tcPr marL="3600" marR="3600">
                    <a:noFill/>
                  </a:tcPr>
                </a:tc>
                <a:tc>
                  <a:tcPr marL="3600" marR="3600">
                    <a:noFill/>
                  </a:tcPr>
                </a:tc>
              </a:tr>
              <a:tr h="181080">
                <a:tc>
                  <a:tcPr marL="3600" marR="3600">
                    <a:noFill/>
                  </a:tcPr>
                </a:tc>
                <a:tc>
                  <a:tcPr marL="3600" marR="3600">
                    <a:noFill/>
                  </a:tcPr>
                </a:tc>
                <a:tc>
                  <a:tcPr marL="3600" marR="3600">
                    <a:noFill/>
                  </a:tcPr>
                </a:tc>
                <a:tc>
                  <a:tcPr marL="3600" marR="3600">
                    <a:noFill/>
                  </a:tcPr>
                </a:tc>
                <a:tc>
                  <a:tcPr marL="3600" marR="3600">
                    <a:noFill/>
                  </a:tcPr>
                </a:tc>
              </a:tr>
              <a:tr h="181080">
                <a:tc>
                  <a:tcPr marL="3600" marR="3600">
                    <a:noFill/>
                  </a:tcPr>
                </a:tc>
                <a:tc>
                  <a:tcPr marL="3600" marR="3600">
                    <a:noFill/>
                  </a:tcPr>
                </a:tc>
                <a:tc>
                  <a:tcPr marL="3600" marR="3600">
                    <a:noFill/>
                  </a:tcPr>
                </a:tc>
                <a:tc>
                  <a:tcPr marL="3600" marR="3600">
                    <a:noFill/>
                  </a:tcPr>
                </a:tc>
                <a:tc>
                  <a:tcPr marL="3600" marR="3600">
                    <a:noFill/>
                  </a:tcPr>
                </a:tc>
              </a:tr>
              <a:tr h="181080">
                <a:tc>
                  <a:tcPr marL="3600" marR="3600">
                    <a:noFill/>
                  </a:tcPr>
                </a:tc>
                <a:tc>
                  <a:tcPr marL="3600" marR="3600">
                    <a:noFill/>
                  </a:tcPr>
                </a:tc>
                <a:tc>
                  <a:tcPr marL="3600" marR="3600">
                    <a:noFill/>
                  </a:tcPr>
                </a:tc>
                <a:tc>
                  <a:tcPr marL="3600" marR="3600">
                    <a:noFill/>
                  </a:tcPr>
                </a:tc>
                <a:tc>
                  <a:tcPr marL="3600" marR="3600">
                    <a:noFill/>
                  </a:tcPr>
                </a:tc>
              </a:tr>
              <a:tr h="181080">
                <a:tc>
                  <a:tcPr marL="3600" marR="3600">
                    <a:noFill/>
                  </a:tcPr>
                </a:tc>
                <a:tc>
                  <a:tcPr marL="3600" marR="3600">
                    <a:noFill/>
                  </a:tcPr>
                </a:tc>
                <a:tc>
                  <a:tcPr marL="3600" marR="3600">
                    <a:noFill/>
                  </a:tcPr>
                </a:tc>
                <a:tc>
                  <a:tcPr marL="3600" marR="3600">
                    <a:noFill/>
                  </a:tcPr>
                </a:tc>
                <a:tc>
                  <a:tcPr marL="3600" marR="3600">
                    <a:noFill/>
                  </a:tcPr>
                </a:tc>
              </a:tr>
              <a:tr h="181080">
                <a:tc>
                  <a:tcPr marL="3600" marR="3600">
                    <a:noFill/>
                  </a:tcPr>
                </a:tc>
                <a:tc>
                  <a:tcPr marL="3600" marR="3600">
                    <a:noFill/>
                  </a:tcPr>
                </a:tc>
                <a:tc>
                  <a:tcPr marL="3600" marR="3600">
                    <a:noFill/>
                  </a:tcPr>
                </a:tc>
                <a:tc>
                  <a:tcPr marL="3600" marR="3600">
                    <a:noFill/>
                  </a:tcPr>
                </a:tc>
                <a:tc>
                  <a:tcPr marL="3600" marR="3600">
                    <a:noFill/>
                  </a:tcPr>
                </a:tc>
              </a:tr>
              <a:tr h="181080">
                <a:tc>
                  <a:tcPr marL="3600" marR="3600">
                    <a:noFill/>
                  </a:tcPr>
                </a:tc>
                <a:tc>
                  <a:tcPr marL="3600" marR="3600">
                    <a:noFill/>
                  </a:tcPr>
                </a:tc>
                <a:tc>
                  <a:tcPr marL="3600" marR="3600">
                    <a:noFill/>
                  </a:tcPr>
                </a:tc>
                <a:tc>
                  <a:tcPr marL="3600" marR="3600">
                    <a:noFill/>
                  </a:tcPr>
                </a:tc>
                <a:tc>
                  <a:tcPr marL="3600" marR="3600">
                    <a:noFill/>
                  </a:tcPr>
                </a:tc>
              </a:tr>
              <a:tr h="181080">
                <a:tc>
                  <a:tcPr marL="3600" marR="3600">
                    <a:noFill/>
                  </a:tcPr>
                </a:tc>
                <a:tc>
                  <a:tcPr marL="3600" marR="3600">
                    <a:noFill/>
                  </a:tcPr>
                </a:tc>
                <a:tc>
                  <a:tcPr marL="3600" marR="3600">
                    <a:noFill/>
                  </a:tcPr>
                </a:tc>
                <a:tc>
                  <a:tcPr marL="3600" marR="3600">
                    <a:noFill/>
                  </a:tcPr>
                </a:tc>
                <a:tc>
                  <a:tcPr marL="3600" marR="3600">
                    <a:noFill/>
                  </a:tcPr>
                </a:tc>
              </a:tr>
              <a:tr h="181080">
                <a:tc>
                  <a:tcPr marL="3600" marR="3600">
                    <a:noFill/>
                  </a:tcPr>
                </a:tc>
                <a:tc>
                  <a:tcPr marL="3600" marR="3600">
                    <a:noFill/>
                  </a:tcPr>
                </a:tc>
                <a:tc>
                  <a:tcPr marL="3600" marR="3600">
                    <a:noFill/>
                  </a:tcPr>
                </a:tc>
                <a:tc>
                  <a:tcPr marL="3600" marR="3600">
                    <a:noFill/>
                  </a:tcPr>
                </a:tc>
                <a:tc>
                  <a:tcPr marL="3600" marR="3600">
                    <a:noFill/>
                  </a:tcPr>
                </a:tc>
              </a:tr>
              <a:tr h="181080">
                <a:tc>
                  <a:tcPr marL="3600" marR="3600">
                    <a:noFill/>
                  </a:tcPr>
                </a:tc>
                <a:tc>
                  <a:tcPr marL="3600" marR="3600">
                    <a:noFill/>
                  </a:tcPr>
                </a:tc>
                <a:tc>
                  <a:tcPr marL="3600" marR="3600">
                    <a:noFill/>
                  </a:tcPr>
                </a:tc>
                <a:tc>
                  <a:tcPr marL="3600" marR="3600">
                    <a:noFill/>
                  </a:tcPr>
                </a:tc>
                <a:tc>
                  <a:tcPr marL="3600" marR="3600">
                    <a:noFill/>
                  </a:tcPr>
                </a:tc>
              </a:tr>
              <a:tr h="181080">
                <a:tc>
                  <a:tcPr marL="3600" marR="3600">
                    <a:noFill/>
                  </a:tcPr>
                </a:tc>
                <a:tc>
                  <a:tcPr marL="3600" marR="3600">
                    <a:noFill/>
                  </a:tcPr>
                </a:tc>
                <a:tc>
                  <a:tcPr marL="3600" marR="3600">
                    <a:noFill/>
                  </a:tcPr>
                </a:tc>
                <a:tc>
                  <a:tcPr marL="3600" marR="3600">
                    <a:noFill/>
                  </a:tcPr>
                </a:tc>
                <a:tc>
                  <a:tcPr marL="3600" marR="3600">
                    <a:noFill/>
                  </a:tcPr>
                </a:tc>
              </a:tr>
              <a:tr h="189360">
                <a:tc>
                  <a:tcPr marL="3600" marR="3600">
                    <a:noFill/>
                  </a:tcPr>
                </a:tc>
                <a:tc>
                  <a:tcPr marL="3600" marR="3600">
                    <a:noFill/>
                  </a:tcPr>
                </a:tc>
                <a:tc>
                  <a:tcPr marL="3600" marR="3600">
                    <a:noFill/>
                  </a:tcPr>
                </a:tc>
                <a:tc>
                  <a:tcPr marL="3600" marR="3600">
                    <a:noFill/>
                  </a:tcPr>
                </a:tc>
                <a:tc>
                  <a:tcPr marL="3600" marR="3600">
                    <a:noFill/>
                  </a:tcPr>
                </a:tc>
              </a:tr>
            </a:tbl>
          </a:graphicData>
        </a:graphic>
      </p:graphicFrame>
      <p:pic>
        <p:nvPicPr>
          <p:cNvPr id="95" name="" descr=""/>
          <p:cNvPicPr/>
          <p:nvPr/>
        </p:nvPicPr>
        <p:blipFill>
          <a:blip r:embed="rId1"/>
          <a:stretch/>
        </p:blipFill>
        <p:spPr>
          <a:xfrm>
            <a:off x="252000" y="288000"/>
            <a:ext cx="4647960" cy="6343200"/>
          </a:xfrm>
          <a:prstGeom prst="rect">
            <a:avLst/>
          </a:prstGeom>
          <a:ln>
            <a:noFill/>
          </a:ln>
        </p:spPr>
      </p:pic>
      <p:pic>
        <p:nvPicPr>
          <p:cNvPr id="96" name="" descr=""/>
          <p:cNvPicPr/>
          <p:nvPr/>
        </p:nvPicPr>
        <p:blipFill>
          <a:blip r:embed="rId2"/>
          <a:srcRect l="5654" t="20154" r="6450" b="4079"/>
          <a:stretch/>
        </p:blipFill>
        <p:spPr>
          <a:xfrm>
            <a:off x="5595120" y="1008000"/>
            <a:ext cx="2576520" cy="3347640"/>
          </a:xfrm>
          <a:prstGeom prst="rect">
            <a:avLst/>
          </a:prstGeom>
          <a:ln>
            <a:noFill/>
          </a:ln>
        </p:spPr>
      </p:pic>
      <p:sp>
        <p:nvSpPr>
          <p:cNvPr id="97" name="TextShape 3"/>
          <p:cNvSpPr txBox="1"/>
          <p:nvPr/>
        </p:nvSpPr>
        <p:spPr>
          <a:xfrm>
            <a:off x="5236920" y="4500000"/>
            <a:ext cx="3691080" cy="2100240"/>
          </a:xfrm>
          <a:prstGeom prst="rect">
            <a:avLst/>
          </a:prstGeom>
          <a:noFill/>
          <a:ln>
            <a:noFill/>
          </a:ln>
        </p:spPr>
        <p:txBody>
          <a:bodyPr lIns="90000" rIns="90000" tIns="45000" bIns="45000"/>
          <a:p>
            <a:r>
              <a:rPr b="0" lang="en-GB" sz="2600" spc="-1" strike="noStrike">
                <a:solidFill>
                  <a:srgbClr val="000000"/>
                </a:solidFill>
                <a:latin typeface="Calibri"/>
              </a:rPr>
              <a:t>Time Trial Etiquette</a:t>
            </a:r>
            <a:endParaRPr b="0" lang="en-GB" sz="2600" spc="-1" strike="noStrike">
              <a:latin typeface="Arial"/>
            </a:endParaRPr>
          </a:p>
          <a:p>
            <a:r>
              <a:rPr b="0" lang="en-GB" sz="1200" spc="-1" strike="noStrike">
                <a:solidFill>
                  <a:srgbClr val="000000"/>
                </a:solidFill>
                <a:latin typeface="Calibri"/>
              </a:rPr>
              <a:t>Riders are set off at one min intervals and aim to complete the course as quickly as they can.  Your time is worked out by the finish timekeeper and displayed on the result board in the HQ </a:t>
            </a:r>
            <a:endParaRPr b="0" lang="en-GB" sz="1200" spc="-1" strike="noStrike">
              <a:latin typeface="Arial"/>
            </a:endParaRPr>
          </a:p>
          <a:p>
            <a:r>
              <a:rPr b="0" lang="en-GB" sz="1200" spc="-1" strike="noStrike">
                <a:solidFill>
                  <a:srgbClr val="000000"/>
                </a:solidFill>
                <a:latin typeface="Calibri"/>
              </a:rPr>
              <a:t>If you are caught by another rider, or if you catch another rider, you are not allowed to ride together (or draft in their slipstream).</a:t>
            </a:r>
            <a:endParaRPr b="0" lang="en-GB" sz="1200" spc="-1" strike="noStrike">
              <a:latin typeface="Arial"/>
            </a:endParaRPr>
          </a:p>
          <a:p>
            <a:r>
              <a:rPr b="0" lang="en-GB" sz="1200" spc="-1" strike="noStrike">
                <a:solidFill>
                  <a:srgbClr val="000000"/>
                </a:solidFill>
                <a:latin typeface="Calibri"/>
              </a:rPr>
              <a:t>You must stick to the rules of the road and the highway code. Marshalls and signs are used to direct you around the course but  the roads are still open to traffic in the usual way.</a:t>
            </a:r>
            <a:endParaRPr b="0" lang="en-GB" sz="1200" spc="-1" strike="noStrike">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extShape 1"/>
          <p:cNvSpPr txBox="1"/>
          <p:nvPr/>
        </p:nvSpPr>
        <p:spPr>
          <a:xfrm>
            <a:off x="493200" y="0"/>
            <a:ext cx="8229240" cy="899280"/>
          </a:xfrm>
          <a:prstGeom prst="rect">
            <a:avLst/>
          </a:prstGeom>
          <a:noFill/>
          <a:ln>
            <a:noFill/>
          </a:ln>
        </p:spPr>
        <p:txBody>
          <a:bodyPr anchor="ctr">
            <a:normAutofit/>
          </a:bodyPr>
          <a:p>
            <a:pPr algn="ctr">
              <a:lnSpc>
                <a:spcPct val="100000"/>
              </a:lnSpc>
            </a:pPr>
            <a:r>
              <a:rPr b="0" lang="en-US" sz="4400" spc="-1" strike="noStrike">
                <a:solidFill>
                  <a:srgbClr val="000000"/>
                </a:solidFill>
                <a:latin typeface="Calibri"/>
              </a:rPr>
              <a:t>Prizes, Course &amp; Time Trial Etiquette. </a:t>
            </a:r>
            <a:endParaRPr b="0" lang="en-US" sz="4400" spc="-1" strike="noStrike">
              <a:solidFill>
                <a:srgbClr val="000000"/>
              </a:solidFill>
              <a:latin typeface="Calibri"/>
            </a:endParaRPr>
          </a:p>
        </p:txBody>
      </p:sp>
      <p:sp>
        <p:nvSpPr>
          <p:cNvPr id="99" name="TextShape 2"/>
          <p:cNvSpPr txBox="1"/>
          <p:nvPr/>
        </p:nvSpPr>
        <p:spPr>
          <a:xfrm>
            <a:off x="5148000" y="692640"/>
            <a:ext cx="3852000" cy="3600000"/>
          </a:xfrm>
          <a:prstGeom prst="rect">
            <a:avLst/>
          </a:prstGeom>
          <a:noFill/>
          <a:ln>
            <a:noFill/>
          </a:ln>
        </p:spPr>
        <p:txBody>
          <a:bodyPr>
            <a:normAutofit/>
          </a:bodyPr>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Prizes: </a:t>
            </a:r>
            <a:endParaRPr b="0" lang="en-US" sz="2800" spc="-1" strike="noStrike">
              <a:solidFill>
                <a:srgbClr val="000000"/>
              </a:solidFill>
              <a:latin typeface="Calibri"/>
            </a:endParaRPr>
          </a:p>
          <a:p>
            <a:pPr marL="343080" indent="-342720">
              <a:lnSpc>
                <a:spcPct val="100000"/>
              </a:lnSpc>
              <a:spcBef>
                <a:spcPts val="360"/>
              </a:spcBef>
              <a:buClr>
                <a:srgbClr val="000000"/>
              </a:buClr>
              <a:buFont typeface="Arial"/>
              <a:buChar char="•"/>
            </a:pPr>
            <a:r>
              <a:rPr b="0" lang="en-US" sz="1800" spc="-1" strike="noStrike">
                <a:solidFill>
                  <a:srgbClr val="000000"/>
                </a:solidFill>
                <a:latin typeface="Calibri"/>
              </a:rPr>
              <a:t>1</a:t>
            </a:r>
            <a:r>
              <a:rPr b="0" lang="en-US" sz="1800" spc="-1" strike="noStrike" baseline="30000">
                <a:solidFill>
                  <a:srgbClr val="000000"/>
                </a:solidFill>
                <a:latin typeface="Calibri"/>
              </a:rPr>
              <a:t>st</a:t>
            </a:r>
            <a:r>
              <a:rPr b="0" lang="en-US" sz="1800" spc="-1" strike="noStrike">
                <a:solidFill>
                  <a:srgbClr val="000000"/>
                </a:solidFill>
                <a:latin typeface="Calibri"/>
              </a:rPr>
              <a:t> Male</a:t>
            </a:r>
            <a:r>
              <a:rPr b="0" lang="en-US" sz="1800" spc="-1" strike="noStrike">
                <a:solidFill>
                  <a:srgbClr val="000000"/>
                </a:solidFill>
                <a:latin typeface="Calibri"/>
              </a:rPr>
              <a:t>	</a:t>
            </a:r>
            <a:r>
              <a:rPr b="0" lang="en-US" sz="1800" spc="-1" strike="noStrike">
                <a:solidFill>
                  <a:srgbClr val="000000"/>
                </a:solidFill>
                <a:latin typeface="Calibri"/>
              </a:rPr>
              <a:t>	</a:t>
            </a:r>
            <a:r>
              <a:rPr b="0" lang="en-US" sz="1800" spc="-1" strike="noStrike">
                <a:solidFill>
                  <a:srgbClr val="000000"/>
                </a:solidFill>
                <a:latin typeface="Calibri"/>
              </a:rPr>
              <a:t>1</a:t>
            </a:r>
            <a:r>
              <a:rPr b="0" lang="en-US" sz="1800" spc="-1" strike="noStrike" baseline="30000">
                <a:solidFill>
                  <a:srgbClr val="000000"/>
                </a:solidFill>
                <a:latin typeface="Calibri"/>
              </a:rPr>
              <a:t>st</a:t>
            </a:r>
            <a:r>
              <a:rPr b="0" lang="en-US" sz="1800" spc="-1" strike="noStrike">
                <a:solidFill>
                  <a:srgbClr val="000000"/>
                </a:solidFill>
                <a:latin typeface="Calibri"/>
              </a:rPr>
              <a:t> Female</a:t>
            </a:r>
            <a:endParaRPr b="0" lang="en-US" sz="1800" spc="-1" strike="noStrike">
              <a:solidFill>
                <a:srgbClr val="000000"/>
              </a:solidFill>
              <a:latin typeface="Calibri"/>
            </a:endParaRPr>
          </a:p>
          <a:p>
            <a:pPr marL="343080" indent="-342720">
              <a:lnSpc>
                <a:spcPct val="100000"/>
              </a:lnSpc>
              <a:spcBef>
                <a:spcPts val="360"/>
              </a:spcBef>
              <a:buClr>
                <a:srgbClr val="000000"/>
              </a:buClr>
              <a:buFont typeface="Arial"/>
              <a:buChar char="•"/>
            </a:pPr>
            <a:r>
              <a:rPr b="0" lang="en-US" sz="1800" spc="-1" strike="noStrike">
                <a:solidFill>
                  <a:srgbClr val="000000"/>
                </a:solidFill>
                <a:latin typeface="Calibri"/>
              </a:rPr>
              <a:t>2</a:t>
            </a:r>
            <a:r>
              <a:rPr b="0" lang="en-US" sz="1800" spc="-1" strike="noStrike" baseline="30000">
                <a:solidFill>
                  <a:srgbClr val="000000"/>
                </a:solidFill>
                <a:latin typeface="Calibri"/>
              </a:rPr>
              <a:t>nd</a:t>
            </a:r>
            <a:r>
              <a:rPr b="0" lang="en-US" sz="1800" spc="-1" strike="noStrike">
                <a:solidFill>
                  <a:srgbClr val="000000"/>
                </a:solidFill>
                <a:latin typeface="Calibri"/>
              </a:rPr>
              <a:t> Male </a:t>
            </a:r>
            <a:r>
              <a:rPr b="0" lang="en-US" sz="1800" spc="-1" strike="noStrike">
                <a:solidFill>
                  <a:srgbClr val="000000"/>
                </a:solidFill>
                <a:latin typeface="Calibri"/>
              </a:rPr>
              <a:t>	</a:t>
            </a:r>
            <a:r>
              <a:rPr b="0" lang="en-US" sz="1800" spc="-1" strike="noStrike">
                <a:solidFill>
                  <a:srgbClr val="000000"/>
                </a:solidFill>
                <a:latin typeface="Calibri"/>
              </a:rPr>
              <a:t>	</a:t>
            </a:r>
            <a:r>
              <a:rPr b="0" lang="en-US" sz="1800" spc="-1" strike="noStrike">
                <a:solidFill>
                  <a:srgbClr val="000000"/>
                </a:solidFill>
                <a:latin typeface="Calibri"/>
              </a:rPr>
              <a:t>2</a:t>
            </a:r>
            <a:r>
              <a:rPr b="0" lang="en-US" sz="1800" spc="-1" strike="noStrike" baseline="30000">
                <a:solidFill>
                  <a:srgbClr val="000000"/>
                </a:solidFill>
                <a:latin typeface="Calibri"/>
              </a:rPr>
              <a:t>nd</a:t>
            </a:r>
            <a:r>
              <a:rPr b="0" lang="en-US" sz="1800" spc="-1" strike="noStrike">
                <a:solidFill>
                  <a:srgbClr val="000000"/>
                </a:solidFill>
                <a:latin typeface="Calibri"/>
              </a:rPr>
              <a:t> Female </a:t>
            </a:r>
            <a:endParaRPr b="0" lang="en-US" sz="1800" spc="-1" strike="noStrike">
              <a:solidFill>
                <a:srgbClr val="000000"/>
              </a:solidFill>
              <a:latin typeface="Calibri"/>
            </a:endParaRPr>
          </a:p>
          <a:p>
            <a:pPr marL="343080" indent="-342720">
              <a:lnSpc>
                <a:spcPct val="100000"/>
              </a:lnSpc>
              <a:spcBef>
                <a:spcPts val="360"/>
              </a:spcBef>
              <a:buClr>
                <a:srgbClr val="000000"/>
              </a:buClr>
              <a:buFont typeface="Arial"/>
              <a:buChar char="•"/>
            </a:pPr>
            <a:r>
              <a:rPr b="0" lang="en-US" sz="1800" spc="-1" strike="noStrike">
                <a:solidFill>
                  <a:srgbClr val="000000"/>
                </a:solidFill>
                <a:latin typeface="Calibri"/>
              </a:rPr>
              <a:t>3</a:t>
            </a:r>
            <a:r>
              <a:rPr b="0" lang="en-US" sz="1800" spc="-1" strike="noStrike" baseline="30000">
                <a:solidFill>
                  <a:srgbClr val="000000"/>
                </a:solidFill>
                <a:latin typeface="Calibri"/>
              </a:rPr>
              <a:t>rd</a:t>
            </a:r>
            <a:r>
              <a:rPr b="0" lang="en-US" sz="1800" spc="-1" strike="noStrike">
                <a:solidFill>
                  <a:srgbClr val="000000"/>
                </a:solidFill>
                <a:latin typeface="Calibri"/>
              </a:rPr>
              <a:t> Male </a:t>
            </a:r>
            <a:r>
              <a:rPr b="0" lang="en-US" sz="1800" spc="-1" strike="noStrike">
                <a:solidFill>
                  <a:srgbClr val="000000"/>
                </a:solidFill>
                <a:latin typeface="Calibri"/>
              </a:rPr>
              <a:t>	</a:t>
            </a:r>
            <a:r>
              <a:rPr b="0" lang="en-US" sz="1800" spc="-1" strike="noStrike">
                <a:solidFill>
                  <a:srgbClr val="000000"/>
                </a:solidFill>
                <a:latin typeface="Calibri"/>
              </a:rPr>
              <a:t>	</a:t>
            </a:r>
            <a:r>
              <a:rPr b="0" lang="en-US" sz="1800" spc="-1" strike="noStrike">
                <a:solidFill>
                  <a:srgbClr val="000000"/>
                </a:solidFill>
                <a:latin typeface="Calibri"/>
              </a:rPr>
              <a:t>3</a:t>
            </a:r>
            <a:r>
              <a:rPr b="0" lang="en-US" sz="1800" spc="-1" strike="noStrike" baseline="30000">
                <a:solidFill>
                  <a:srgbClr val="000000"/>
                </a:solidFill>
                <a:latin typeface="Calibri"/>
              </a:rPr>
              <a:t>rd</a:t>
            </a:r>
            <a:r>
              <a:rPr b="0" lang="en-US" sz="1800" spc="-1" strike="noStrike">
                <a:solidFill>
                  <a:srgbClr val="000000"/>
                </a:solidFill>
                <a:latin typeface="Calibri"/>
              </a:rPr>
              <a:t> Female </a:t>
            </a:r>
            <a:endParaRPr b="0" lang="en-US" sz="1800" spc="-1" strike="noStrike">
              <a:solidFill>
                <a:srgbClr val="000000"/>
              </a:solidFill>
              <a:latin typeface="Calibri"/>
            </a:endParaRPr>
          </a:p>
          <a:p>
            <a:pPr marL="343080" indent="-342720">
              <a:lnSpc>
                <a:spcPct val="100000"/>
              </a:lnSpc>
              <a:spcBef>
                <a:spcPts val="360"/>
              </a:spcBef>
              <a:buClr>
                <a:srgbClr val="000000"/>
              </a:buClr>
              <a:buFont typeface="Arial"/>
              <a:buChar char="•"/>
            </a:pPr>
            <a:r>
              <a:rPr b="0" lang="en-US" sz="1800" spc="-1" strike="noStrike">
                <a:solidFill>
                  <a:srgbClr val="000000"/>
                </a:solidFill>
                <a:latin typeface="Calibri"/>
              </a:rPr>
              <a:t>Fastest  Male on a traditional road bike</a:t>
            </a:r>
            <a:endParaRPr b="0" lang="en-US" sz="1800" spc="-1" strike="noStrike">
              <a:solidFill>
                <a:srgbClr val="000000"/>
              </a:solidFill>
              <a:latin typeface="Calibri"/>
            </a:endParaRPr>
          </a:p>
          <a:p>
            <a:pPr marL="343080" indent="-342720">
              <a:lnSpc>
                <a:spcPct val="100000"/>
              </a:lnSpc>
              <a:spcBef>
                <a:spcPts val="360"/>
              </a:spcBef>
              <a:buClr>
                <a:srgbClr val="000000"/>
              </a:buClr>
              <a:buFont typeface="Arial"/>
              <a:buChar char="•"/>
            </a:pPr>
            <a:r>
              <a:rPr b="0" lang="en-US" sz="1800" spc="-1" strike="noStrike">
                <a:solidFill>
                  <a:srgbClr val="000000"/>
                </a:solidFill>
                <a:latin typeface="Calibri"/>
              </a:rPr>
              <a:t>Fastest Female on a traditional road bike </a:t>
            </a:r>
            <a:endParaRPr b="0" lang="en-US" sz="1800" spc="-1" strike="noStrike">
              <a:solidFill>
                <a:srgbClr val="000000"/>
              </a:solidFill>
              <a:latin typeface="Calibri"/>
            </a:endParaRPr>
          </a:p>
          <a:p>
            <a:pPr marL="343080" indent="-342720">
              <a:lnSpc>
                <a:spcPct val="100000"/>
              </a:lnSpc>
              <a:spcBef>
                <a:spcPts val="360"/>
              </a:spcBef>
              <a:buClr>
                <a:srgbClr val="000000"/>
              </a:buClr>
              <a:buFont typeface="Arial"/>
              <a:buChar char="•"/>
            </a:pPr>
            <a:r>
              <a:rPr b="0" lang="en-US" sz="1800" spc="-1" strike="noStrike">
                <a:solidFill>
                  <a:srgbClr val="000000"/>
                </a:solidFill>
                <a:latin typeface="Calibri"/>
              </a:rPr>
              <a:t>1</a:t>
            </a:r>
            <a:r>
              <a:rPr b="0" lang="en-US" sz="1800" spc="-1" strike="noStrike" baseline="30000">
                <a:solidFill>
                  <a:srgbClr val="000000"/>
                </a:solidFill>
                <a:latin typeface="Calibri"/>
              </a:rPr>
              <a:t>st</a:t>
            </a:r>
            <a:r>
              <a:rPr b="0" lang="en-US" sz="1800" spc="-1" strike="noStrike">
                <a:solidFill>
                  <a:srgbClr val="000000"/>
                </a:solidFill>
                <a:latin typeface="Calibri"/>
              </a:rPr>
              <a:t> Male Team (combined time of three riders from the same club)</a:t>
            </a:r>
            <a:endParaRPr b="0" lang="en-US" sz="1800" spc="-1" strike="noStrike">
              <a:solidFill>
                <a:srgbClr val="000000"/>
              </a:solidFill>
              <a:latin typeface="Calibri"/>
            </a:endParaRPr>
          </a:p>
          <a:p>
            <a:pPr marL="343080" indent="-342720">
              <a:lnSpc>
                <a:spcPct val="100000"/>
              </a:lnSpc>
              <a:spcBef>
                <a:spcPts val="360"/>
              </a:spcBef>
              <a:buClr>
                <a:srgbClr val="000000"/>
              </a:buClr>
              <a:buFont typeface="Arial"/>
              <a:buChar char="•"/>
            </a:pPr>
            <a:r>
              <a:rPr b="0" lang="en-US" sz="1800" spc="-1" strike="noStrike">
                <a:solidFill>
                  <a:srgbClr val="000000"/>
                </a:solidFill>
                <a:latin typeface="Calibri"/>
              </a:rPr>
              <a:t>1</a:t>
            </a:r>
            <a:r>
              <a:rPr b="0" lang="en-US" sz="1800" spc="-1" strike="noStrike" baseline="30000">
                <a:solidFill>
                  <a:srgbClr val="000000"/>
                </a:solidFill>
                <a:latin typeface="Calibri"/>
              </a:rPr>
              <a:t>st</a:t>
            </a:r>
            <a:r>
              <a:rPr b="0" lang="en-US" sz="1800" spc="-1" strike="noStrike">
                <a:solidFill>
                  <a:srgbClr val="000000"/>
                </a:solidFill>
                <a:latin typeface="Calibri"/>
              </a:rPr>
              <a:t> Female Team</a:t>
            </a:r>
            <a:endParaRPr b="0" lang="en-US" sz="1800" spc="-1" strike="noStrike">
              <a:solidFill>
                <a:srgbClr val="000000"/>
              </a:solidFill>
              <a:latin typeface="Calibri"/>
            </a:endParaRPr>
          </a:p>
          <a:p>
            <a:pPr marL="343080" indent="-342720">
              <a:lnSpc>
                <a:spcPct val="100000"/>
              </a:lnSpc>
              <a:spcBef>
                <a:spcPts val="360"/>
              </a:spcBef>
              <a:buClr>
                <a:srgbClr val="000000"/>
              </a:buClr>
              <a:buFont typeface="Arial"/>
              <a:buChar char="•"/>
            </a:pPr>
            <a:r>
              <a:rPr b="0" lang="en-US" sz="1800" spc="-1" strike="noStrike">
                <a:solidFill>
                  <a:srgbClr val="000000"/>
                </a:solidFill>
                <a:latin typeface="Calibri"/>
              </a:rPr>
              <a:t>Spirit award  </a:t>
            </a:r>
            <a:endParaRPr b="0" lang="en-US" sz="1800" spc="-1" strike="noStrike">
              <a:solidFill>
                <a:srgbClr val="000000"/>
              </a:solidFill>
              <a:latin typeface="Calibri"/>
            </a:endParaRPr>
          </a:p>
          <a:p>
            <a:pPr marL="343080" indent="-342720">
              <a:lnSpc>
                <a:spcPct val="100000"/>
              </a:lnSpc>
              <a:spcBef>
                <a:spcPts val="360"/>
              </a:spcBef>
              <a:buClr>
                <a:srgbClr val="000000"/>
              </a:buClr>
              <a:buFont typeface="Arial"/>
              <a:buChar char="•"/>
            </a:pPr>
            <a:r>
              <a:rPr b="0" lang="en-US" sz="1800" spc="-1" strike="noStrike">
                <a:solidFill>
                  <a:srgbClr val="000000"/>
                </a:solidFill>
                <a:latin typeface="Calibri"/>
              </a:rPr>
              <a:t>Prize presentation will take place in the HQ at 4pm </a:t>
            </a:r>
            <a:endParaRPr b="0" lang="en-US" sz="1800" spc="-1" strike="noStrike">
              <a:solidFill>
                <a:srgbClr val="000000"/>
              </a:solidFill>
              <a:latin typeface="Calibri"/>
            </a:endParaRPr>
          </a:p>
        </p:txBody>
      </p:sp>
      <p:sp>
        <p:nvSpPr>
          <p:cNvPr id="100" name="CustomShape 3"/>
          <p:cNvSpPr/>
          <p:nvPr/>
        </p:nvSpPr>
        <p:spPr>
          <a:xfrm>
            <a:off x="323640" y="692640"/>
            <a:ext cx="4176000" cy="146196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latin typeface="Calibri"/>
              </a:rPr>
              <a:t>The course can be found by clicking onto this link. </a:t>
            </a:r>
            <a:endParaRPr b="0" lang="en-GB" sz="1800" spc="-1" strike="noStrike">
              <a:latin typeface="Arial"/>
            </a:endParaRPr>
          </a:p>
          <a:p>
            <a:pPr>
              <a:lnSpc>
                <a:spcPct val="100000"/>
              </a:lnSpc>
            </a:pPr>
            <a:r>
              <a:rPr b="0" lang="en-GB" sz="1200" spc="-1" strike="noStrike">
                <a:solidFill>
                  <a:srgbClr val="000000"/>
                </a:solidFill>
                <a:latin typeface="Calibri"/>
                <a:hlinkClick r:id="rId1"/>
              </a:rPr>
              <a:t>https://www.mapmyride.com/routes/view/1907048855</a:t>
            </a:r>
            <a:r>
              <a:rPr b="0" lang="en-GB" sz="1800" spc="-1" strike="noStrike">
                <a:solidFill>
                  <a:srgbClr val="000000"/>
                </a:solidFill>
                <a:latin typeface="Calibri"/>
              </a:rPr>
              <a:t> </a:t>
            </a:r>
            <a:endParaRPr b="0" lang="en-GB" sz="1800" spc="-1" strike="noStrike">
              <a:latin typeface="Arial"/>
            </a:endParaRPr>
          </a:p>
          <a:p>
            <a:pPr>
              <a:lnSpc>
                <a:spcPct val="100000"/>
              </a:lnSpc>
            </a:pPr>
            <a:endParaRPr b="0" lang="en-GB" sz="1800" spc="-1" strike="noStrike">
              <a:latin typeface="Arial"/>
            </a:endParaRPr>
          </a:p>
          <a:p>
            <a:pPr>
              <a:lnSpc>
                <a:spcPct val="100000"/>
              </a:lnSpc>
            </a:pPr>
            <a:endParaRPr b="0" lang="en-GB" sz="1800" spc="-1" strike="noStrike">
              <a:latin typeface="Arial"/>
            </a:endParaRPr>
          </a:p>
        </p:txBody>
      </p:sp>
      <p:sp>
        <p:nvSpPr>
          <p:cNvPr id="101" name="CustomShape 4"/>
          <p:cNvSpPr/>
          <p:nvPr/>
        </p:nvSpPr>
        <p:spPr>
          <a:xfrm>
            <a:off x="323640" y="1520640"/>
            <a:ext cx="4572360" cy="2266560"/>
          </a:xfrm>
          <a:prstGeom prst="rect">
            <a:avLst/>
          </a:prstGeom>
          <a:noFill/>
          <a:ln>
            <a:noFill/>
          </a:ln>
        </p:spPr>
        <p:style>
          <a:lnRef idx="0"/>
          <a:fillRef idx="0"/>
          <a:effectRef idx="0"/>
          <a:fontRef idx="minor"/>
        </p:style>
        <p:txBody>
          <a:bodyPr lIns="90000" rIns="90000" tIns="45000" bIns="45000"/>
          <a:p>
            <a:pPr>
              <a:lnSpc>
                <a:spcPct val="100000"/>
              </a:lnSpc>
            </a:pPr>
            <a:r>
              <a:rPr b="0" lang="en-GB" sz="1100" spc="-1" strike="noStrike">
                <a:solidFill>
                  <a:srgbClr val="000000"/>
                </a:solidFill>
                <a:latin typeface="Calibri"/>
              </a:rPr>
              <a:t>V763</a:t>
            </a:r>
            <a:endParaRPr b="0" lang="en-GB" sz="1100" spc="-1" strike="noStrike">
              <a:latin typeface="Arial"/>
            </a:endParaRPr>
          </a:p>
          <a:p>
            <a:pPr>
              <a:lnSpc>
                <a:spcPct val="100000"/>
              </a:lnSpc>
            </a:pPr>
            <a:r>
              <a:rPr b="0" lang="en-GB" sz="1100" spc="-1" strike="noStrike">
                <a:solidFill>
                  <a:srgbClr val="000000"/>
                </a:solidFill>
                <a:latin typeface="Calibri"/>
              </a:rPr>
              <a:t>START ON RIPLINGHAM ROAD SKIDBY, APPROX 30 METERS FROM ROAD JUNCTION JADACENT TO STREET LAMP PROCEED TO JUNCTION TURN LEFT ON TO WHITE GAP ROAD TO LITTLE WEIGHTON</a:t>
            </a:r>
            <a:endParaRPr b="0" lang="en-GB" sz="1100" spc="-1" strike="noStrike">
              <a:latin typeface="Arial"/>
            </a:endParaRPr>
          </a:p>
          <a:p>
            <a:pPr>
              <a:lnSpc>
                <a:spcPct val="100000"/>
              </a:lnSpc>
            </a:pPr>
            <a:r>
              <a:rPr b="0" lang="en-GB" sz="1100" spc="-1" strike="noStrike">
                <a:solidFill>
                  <a:srgbClr val="000000"/>
                </a:solidFill>
                <a:latin typeface="Calibri"/>
              </a:rPr>
              <a:t>STRAIGHT ON (1.9 MILES) TO CROSS ROADS( 2.94) STRAIGHT ON TO T JUNCTION WITH BRICK DIKE LANE</a:t>
            </a:r>
            <a:endParaRPr b="0" lang="en-GB" sz="1100" spc="-1" strike="noStrike">
              <a:latin typeface="Arial"/>
            </a:endParaRPr>
          </a:p>
          <a:p>
            <a:pPr>
              <a:lnSpc>
                <a:spcPct val="100000"/>
              </a:lnSpc>
            </a:pPr>
            <a:r>
              <a:rPr b="0" lang="en-GB" sz="1100" spc="-1" strike="noStrike">
                <a:solidFill>
                  <a:srgbClr val="000000"/>
                </a:solidFill>
                <a:latin typeface="Calibri"/>
              </a:rPr>
              <a:t>LEFT (3.97 MILES). PROCEED TO NEXT X ROADS (4.82) STRAIGHT ON TO RIPLINGHAM CROSS ROADS (5.9 MILES) LEFT (CAUTION) DIRECTION HULL. CONTINUE TO RAYWELL HOUSE &amp; JUST AFTER BARE LEFT AT SLIP ROAD IN THE DIRECTION OF COTTINGHAM (8.03). CONTINUE THROUGH EPPLEWORTH &amp; LEFT AT JUNCTION PRIOR TO A164 UNDERPASS &amp; UP SKIDBY HILL, PROCEED UP SKIDBY HILL TO FINISH AT PAINT MARK IN ROAD ADJACENT SKIDBY MILL CAR PARK (10.70 MILES) </a:t>
            </a:r>
            <a:endParaRPr b="0" lang="en-GB" sz="1100" spc="-1" strike="noStrike">
              <a:latin typeface="Arial"/>
            </a:endParaRPr>
          </a:p>
        </p:txBody>
      </p:sp>
      <p:sp>
        <p:nvSpPr>
          <p:cNvPr id="102" name="CustomShape 5"/>
          <p:cNvSpPr/>
          <p:nvPr/>
        </p:nvSpPr>
        <p:spPr>
          <a:xfrm>
            <a:off x="4572000" y="4221000"/>
            <a:ext cx="4320000" cy="2376000"/>
          </a:xfrm>
          <a:prstGeom prst="rect">
            <a:avLst/>
          </a:prstGeom>
          <a:noFill/>
          <a:ln>
            <a:noFill/>
          </a:ln>
        </p:spPr>
        <p:style>
          <a:lnRef idx="0"/>
          <a:fillRef idx="0"/>
          <a:effectRef idx="0"/>
          <a:fontRef idx="minor"/>
        </p:style>
      </p:sp>
      <p:pic>
        <p:nvPicPr>
          <p:cNvPr id="103" name="" descr=""/>
          <p:cNvPicPr/>
          <p:nvPr/>
        </p:nvPicPr>
        <p:blipFill>
          <a:blip r:embed="rId2"/>
          <a:srcRect l="15331" t="27451" r="29545" b="12323"/>
          <a:stretch/>
        </p:blipFill>
        <p:spPr>
          <a:xfrm>
            <a:off x="216360" y="3787200"/>
            <a:ext cx="4734360" cy="2907720"/>
          </a:xfrm>
          <a:prstGeom prst="rect">
            <a:avLst/>
          </a:prstGeom>
          <a:ln>
            <a:noFill/>
          </a:ln>
        </p:spPr>
      </p:pic>
      <p:sp>
        <p:nvSpPr>
          <p:cNvPr id="104" name="CustomShape 6"/>
          <p:cNvSpPr/>
          <p:nvPr/>
        </p:nvSpPr>
        <p:spPr>
          <a:xfrm>
            <a:off x="5472000" y="4653000"/>
            <a:ext cx="3456000" cy="63900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latin typeface="Calibri"/>
              </a:rPr>
              <a:t>Please remember to return your number after the event. </a:t>
            </a:r>
            <a:endParaRPr b="0" lang="en-GB" sz="1800" spc="-1" strike="noStrike">
              <a:latin typeface="Arial"/>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3867</TotalTime>
  <Application>LibreOffice/6.0.7.3$Windows_X86_64 LibreOffice_project/dc89aa7a9eabfd848af146d5086077aeed2ae4a5</Application>
  <Words>810</Words>
  <Paragraphs>440</Paragraphs>
  <Company>Hull City Council</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2018-03-15T14:33:53Z</dcterms:created>
  <dc:creator>Adam Hardy</dc:creator>
  <dc:description/>
  <dc:language>en-GB</dc:language>
  <cp:lastModifiedBy/>
  <dcterms:modified xsi:type="dcterms:W3CDTF">2019-03-17T09:20:28Z</dcterms:modified>
  <cp:revision>11</cp:revision>
  <dc:subject/>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Hull City Council</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On-screen Show (4:3)</vt:lpwstr>
  </property>
  <property fmtid="{D5CDD505-2E9C-101B-9397-08002B2CF9AE}" pid="10" name="ScaleCrop">
    <vt:bool>0</vt:bool>
  </property>
  <property fmtid="{D5CDD505-2E9C-101B-9397-08002B2CF9AE}" pid="11" name="ShareDoc">
    <vt:bool>0</vt:bool>
  </property>
  <property fmtid="{D5CDD505-2E9C-101B-9397-08002B2CF9AE}" pid="12" name="Slides">
    <vt:i4>4</vt:i4>
  </property>
</Properties>
</file>